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57" r:id="rId3"/>
    <p:sldMasterId id="2147483676" r:id="rId4"/>
    <p:sldMasterId id="2147483696" r:id="rId5"/>
  </p:sldMasterIdLst>
  <p:notesMasterIdLst>
    <p:notesMasterId r:id="rId7"/>
  </p:notesMasterIdLst>
  <p:handoutMasterIdLst>
    <p:handoutMasterId r:id="rId13"/>
  </p:handoutMasterIdLst>
  <p:sldIdLst>
    <p:sldId id="3505" r:id="rId6"/>
    <p:sldId id="3517" r:id="rId8"/>
    <p:sldId id="3504" r:id="rId9"/>
    <p:sldId id="3518" r:id="rId10"/>
    <p:sldId id="3520" r:id="rId11"/>
    <p:sldId id="260" r:id="rId12"/>
  </p:sldIdLst>
  <p:sldSz cx="12192000" cy="6858000"/>
  <p:notesSz cx="9928225" cy="6797675"/>
  <p:custDataLst>
    <p:tags r:id="rId1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6870FDB0-7E02-4BEF-ACB6-27D9AB8014F1}">
          <p14:sldIdLst>
            <p14:sldId id="3505"/>
            <p14:sldId id="3517"/>
            <p14:sldId id="3504"/>
            <p14:sldId id="3518"/>
            <p14:sldId id="3520"/>
            <p14:sldId id="260"/>
          </p14:sldIdLst>
        </p14:section>
      </p14:section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unny" initials="s" lastIdx="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050"/>
    <a:srgbClr val="000099"/>
    <a:srgbClr val="FF8C00"/>
    <a:srgbClr val="DC161E"/>
    <a:srgbClr val="0078D7"/>
    <a:srgbClr val="FFB900"/>
    <a:srgbClr val="0000CC"/>
    <a:srgbClr val="00BCF2"/>
    <a:srgbClr val="FF0000"/>
    <a:srgbClr val="732D9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049" autoAdjust="0"/>
    <p:restoredTop sz="86849" autoAdjust="0"/>
  </p:normalViewPr>
  <p:slideViewPr>
    <p:cSldViewPr snapToGrid="0" showGuides="1">
      <p:cViewPr varScale="1">
        <p:scale>
          <a:sx n="67" d="100"/>
          <a:sy n="67" d="100"/>
        </p:scale>
        <p:origin x="796" y="44"/>
      </p:cViewPr>
      <p:guideLst>
        <p:guide orient="horz" pos="2183"/>
        <p:guide pos="3840"/>
      </p:guideLst>
    </p:cSldViewPr>
  </p:slideViewPr>
  <p:outlineViewPr>
    <p:cViewPr>
      <p:scale>
        <a:sx n="66" d="100"/>
        <a:sy n="66" d="100"/>
      </p:scale>
      <p:origin x="0" y="-551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95" d="100"/>
        <a:sy n="95" d="100"/>
      </p:scale>
      <p:origin x="0" y="-6720"/>
    </p:cViewPr>
  </p:sorter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3.xml"/><Relationship Id="rId8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5" Type="http://schemas.openxmlformats.org/officeDocument/2006/relationships/slideMaster" Target="slideMasters/slideMaster4.xml"/><Relationship Id="rId4" Type="http://schemas.openxmlformats.org/officeDocument/2006/relationships/slideMaster" Target="slideMasters/slideMaster3.xml"/><Relationship Id="rId3" Type="http://schemas.openxmlformats.org/officeDocument/2006/relationships/slideMaster" Target="slideMasters/slideMaster2.xml"/><Relationship Id="rId2" Type="http://schemas.openxmlformats.org/officeDocument/2006/relationships/theme" Target="theme/theme1.xml"/><Relationship Id="rId18" Type="http://schemas.openxmlformats.org/officeDocument/2006/relationships/tags" Target="tags/tag1.xml"/><Relationship Id="rId17" Type="http://schemas.openxmlformats.org/officeDocument/2006/relationships/commentAuthors" Target="commentAuthors.xml"/><Relationship Id="rId16" Type="http://schemas.openxmlformats.org/officeDocument/2006/relationships/tableStyles" Target="tableStyles.xml"/><Relationship Id="rId15" Type="http://schemas.openxmlformats.org/officeDocument/2006/relationships/viewProps" Target="viewProps.xml"/><Relationship Id="rId14" Type="http://schemas.openxmlformats.org/officeDocument/2006/relationships/presProps" Target="presProps.xml"/><Relationship Id="rId13" Type="http://schemas.openxmlformats.org/officeDocument/2006/relationships/handoutMaster" Target="handoutMasters/handoutMaster1.xml"/><Relationship Id="rId12" Type="http://schemas.openxmlformats.org/officeDocument/2006/relationships/slide" Target="slides/slide6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231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5623697" y="0"/>
            <a:ext cx="4302231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AD8774-0B01-4583-B3EB-77E4997F3AD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6456612"/>
            <a:ext cx="4302231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5623697" y="6456612"/>
            <a:ext cx="4302231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66D1D5-ACEF-46F9-91B4-78302040EE2A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302231" cy="34106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5623697" y="1"/>
            <a:ext cx="4302231" cy="34106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F9D581-C5A1-42BF-B335-C7F59C37D1E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2925763" y="849313"/>
            <a:ext cx="4076700" cy="22939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992823" y="3271381"/>
            <a:ext cx="7942580" cy="267658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6456612"/>
            <a:ext cx="4302231" cy="3410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5623697" y="6456612"/>
            <a:ext cx="4302231" cy="3410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8DAD40-EEFD-4A7E-9646-51D60F3590E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5C655574-8403-4467-864D-DFD29D687C7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8DAD40-EEFD-4A7E-9646-51D60F3590E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8DAD40-EEFD-4A7E-9646-51D60F3590E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8DAD40-EEFD-4A7E-9646-51D60F3590E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11.png"/><Relationship Id="rId3" Type="http://schemas.openxmlformats.org/officeDocument/2006/relationships/image" Target="../media/image6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4" Type="http://schemas.openxmlformats.org/officeDocument/2006/relationships/image" Target="../media/image13.png"/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4" Type="http://schemas.openxmlformats.org/officeDocument/2006/relationships/image" Target="../media/image13.png"/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4" Type="http://schemas.openxmlformats.org/officeDocument/2006/relationships/image" Target="../media/image14.png"/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microsoft.com/office/2007/relationships/hdphoto" Target="../media/image16.wdp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4" Type="http://schemas.openxmlformats.org/officeDocument/2006/relationships/image" Target="../media/image8.png"/><Relationship Id="rId3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5" Type="http://schemas.openxmlformats.org/officeDocument/2006/relationships/image" Target="../media/image8.png"/><Relationship Id="rId4" Type="http://schemas.openxmlformats.org/officeDocument/2006/relationships/image" Target="../media/image17.png"/><Relationship Id="rId3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4" Type="http://schemas.openxmlformats.org/officeDocument/2006/relationships/image" Target="../media/image9.png"/><Relationship Id="rId3" Type="http://schemas.openxmlformats.org/officeDocument/2006/relationships/image" Target="../media/image18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4" Type="http://schemas.openxmlformats.org/officeDocument/2006/relationships/image" Target="../media/image9.png"/><Relationship Id="rId3" Type="http://schemas.openxmlformats.org/officeDocument/2006/relationships/image" Target="../media/image19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4" Type="http://schemas.openxmlformats.org/officeDocument/2006/relationships/image" Target="../media/image6.png"/><Relationship Id="rId3" Type="http://schemas.openxmlformats.org/officeDocument/2006/relationships/image" Target="../media/image2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3" Type="http://schemas.openxmlformats.org/officeDocument/2006/relationships/image" Target="../media/image2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5" Type="http://schemas.microsoft.com/office/2007/relationships/hdphoto" Target="../media/image26.wdp"/><Relationship Id="rId4" Type="http://schemas.openxmlformats.org/officeDocument/2006/relationships/image" Target="../media/image25.png"/><Relationship Id="rId3" Type="http://schemas.microsoft.com/office/2007/relationships/hdphoto" Target="../media/image24.wdp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5" Type="http://schemas.openxmlformats.org/officeDocument/2006/relationships/image" Target="../media/image8.png"/><Relationship Id="rId4" Type="http://schemas.openxmlformats.org/officeDocument/2006/relationships/image" Target="../media/image22.png"/><Relationship Id="rId3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4" Type="http://schemas.microsoft.com/office/2007/relationships/hdphoto" Target="../media/image26.wdp"/><Relationship Id="rId3" Type="http://schemas.openxmlformats.org/officeDocument/2006/relationships/image" Target="../media/image25.pn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4" Type="http://schemas.openxmlformats.org/officeDocument/2006/relationships/image" Target="../media/image6.png"/><Relationship Id="rId3" Type="http://schemas.openxmlformats.org/officeDocument/2006/relationships/image" Target="../media/image33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4" Type="http://schemas.openxmlformats.org/officeDocument/2006/relationships/image" Target="../media/image35.png"/><Relationship Id="rId3" Type="http://schemas.openxmlformats.org/officeDocument/2006/relationships/image" Target="../media/image6.png"/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3" Type="http://schemas.openxmlformats.org/officeDocument/2006/relationships/image" Target="../media/image36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3" Type="http://schemas.openxmlformats.org/officeDocument/2006/relationships/image" Target="../media/image36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6" Type="http://schemas.openxmlformats.org/officeDocument/2006/relationships/image" Target="../media/image8.png"/><Relationship Id="rId5" Type="http://schemas.openxmlformats.org/officeDocument/2006/relationships/image" Target="../media/image36.png"/><Relationship Id="rId4" Type="http://schemas.openxmlformats.org/officeDocument/2006/relationships/image" Target="../media/image11.png"/><Relationship Id="rId3" Type="http://schemas.openxmlformats.org/officeDocument/2006/relationships/image" Target="../media/image6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4" Type="http://schemas.openxmlformats.org/officeDocument/2006/relationships/image" Target="../media/image38.png"/><Relationship Id="rId3" Type="http://schemas.openxmlformats.org/officeDocument/2006/relationships/image" Target="../media/image37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4" Type="http://schemas.openxmlformats.org/officeDocument/2006/relationships/image" Target="../media/image38.png"/><Relationship Id="rId3" Type="http://schemas.openxmlformats.org/officeDocument/2006/relationships/image" Target="../media/image37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4" Type="http://schemas.openxmlformats.org/officeDocument/2006/relationships/image" Target="../media/image39.png"/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4" Type="http://schemas.openxmlformats.org/officeDocument/2006/relationships/image" Target="../media/image8.png"/><Relationship Id="rId3" Type="http://schemas.openxmlformats.org/officeDocument/2006/relationships/image" Target="../media/image39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5" Type="http://schemas.openxmlformats.org/officeDocument/2006/relationships/image" Target="../media/image8.png"/><Relationship Id="rId4" Type="http://schemas.openxmlformats.org/officeDocument/2006/relationships/image" Target="../media/image17.png"/><Relationship Id="rId3" Type="http://schemas.openxmlformats.org/officeDocument/2006/relationships/image" Target="../media/image39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4" Type="http://schemas.openxmlformats.org/officeDocument/2006/relationships/image" Target="../media/image9.png"/><Relationship Id="rId3" Type="http://schemas.openxmlformats.org/officeDocument/2006/relationships/image" Target="../media/image18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4" Type="http://schemas.openxmlformats.org/officeDocument/2006/relationships/image" Target="../media/image9.png"/><Relationship Id="rId3" Type="http://schemas.openxmlformats.org/officeDocument/2006/relationships/image" Target="../media/image19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4" Type="http://schemas.openxmlformats.org/officeDocument/2006/relationships/image" Target="../media/image6.png"/><Relationship Id="rId3" Type="http://schemas.openxmlformats.org/officeDocument/2006/relationships/image" Target="../media/image4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2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762226" y="3717192"/>
            <a:ext cx="10667548" cy="1333464"/>
          </a:xfrm>
        </p:spPr>
        <p:txBody>
          <a:bodyPr lIns="0" tIns="0" rIns="0" bIns="0" anchor="t" anchorCtr="0">
            <a:normAutofit/>
          </a:bodyPr>
          <a:lstStyle>
            <a:lvl1pPr algn="ctr">
              <a:lnSpc>
                <a:spcPct val="100000"/>
              </a:lnSpc>
              <a:defRPr sz="4235">
                <a:solidFill>
                  <a:schemeClr val="bg2"/>
                </a:solidFill>
              </a:defRPr>
            </a:lvl1pPr>
          </a:lstStyle>
          <a:p>
            <a:r>
              <a:rPr lang="zh-CN" altLang="en-US" dirty="0"/>
              <a:t>讲演主标题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3429113" y="5387513"/>
            <a:ext cx="5333774" cy="571485"/>
          </a:xfrm>
        </p:spPr>
        <p:txBody>
          <a:bodyPr vert="horz" lIns="91440" tIns="45720" rIns="91440" bIns="45720" rtlCol="0" anchor="ctr" anchorCtr="0">
            <a:normAutofit/>
          </a:bodyPr>
          <a:lstStyle>
            <a:lvl1pPr algn="ctr">
              <a:defRPr lang="zh-CN" altLang="en-US" dirty="0">
                <a:solidFill>
                  <a:schemeClr val="bg2"/>
                </a:solidFill>
                <a:latin typeface="+mj-ea"/>
                <a:ea typeface="+mj-ea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演讲者</a:t>
            </a:r>
            <a:endParaRPr lang="zh-CN" altLang="en-US" dirty="0"/>
          </a:p>
        </p:txBody>
      </p:sp>
      <p:sp>
        <p:nvSpPr>
          <p:cNvPr id="17" name="日期占位符 16"/>
          <p:cNvSpPr>
            <a:spLocks noGrp="1"/>
          </p:cNvSpPr>
          <p:nvPr>
            <p:ph type="dt" sz="half" idx="11"/>
          </p:nvPr>
        </p:nvSpPr>
        <p:spPr>
          <a:xfrm>
            <a:off x="3429113" y="6229835"/>
            <a:ext cx="5333774" cy="457188"/>
          </a:xfrm>
          <a:prstGeom prst="rect">
            <a:avLst/>
          </a:prstGeom>
        </p:spPr>
        <p:txBody>
          <a:bodyPr/>
          <a:lstStyle>
            <a:lvl1pPr algn="ctr">
              <a:defRPr sz="2540">
                <a:solidFill>
                  <a:schemeClr val="bg2"/>
                </a:solidFill>
              </a:defRPr>
            </a:lvl1pPr>
          </a:lstStyle>
          <a:p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2" cstate="print"/>
          <a:srcRect b="37632"/>
          <a:stretch>
            <a:fillRect/>
          </a:stretch>
        </p:blipFill>
        <p:spPr>
          <a:xfrm>
            <a:off x="0" y="-14"/>
            <a:ext cx="12192000" cy="3409347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/>
          <p:cNvSpPr>
            <a:spLocks noGrp="1"/>
          </p:cNvSpPr>
          <p:nvPr>
            <p:ph type="pic" sz="quarter" idx="12"/>
          </p:nvPr>
        </p:nvSpPr>
        <p:spPr>
          <a:xfrm>
            <a:off x="0" y="749300"/>
            <a:ext cx="12203394" cy="3191932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单击图标添加图片</a:t>
            </a:r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3383857"/>
            <a:ext cx="10052879" cy="1060855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79869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 hasCustomPrompt="1"/>
          </p:nvPr>
        </p:nvSpPr>
        <p:spPr>
          <a:xfrm>
            <a:off x="4034910" y="5052868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pic>
        <p:nvPicPr>
          <p:cNvPr id="35" name="图片 34"/>
          <p:cNvPicPr>
            <a:picLocks noChangeAspect="1"/>
          </p:cNvPicPr>
          <p:nvPr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3352562" y="6252715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39" name="直接连接符 38"/>
          <p:cNvCxnSpPr/>
          <p:nvPr/>
        </p:nvCxnSpPr>
        <p:spPr>
          <a:xfrm>
            <a:off x="2328587" y="6496383"/>
            <a:ext cx="900000" cy="0"/>
          </a:xfrm>
          <a:prstGeom prst="line">
            <a:avLst/>
          </a:prstGeom>
          <a:ln w="127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/>
          <p:nvPr/>
        </p:nvCxnSpPr>
        <p:spPr>
          <a:xfrm>
            <a:off x="8983387" y="6496383"/>
            <a:ext cx="900000" cy="0"/>
          </a:xfrm>
          <a:prstGeom prst="line">
            <a:avLst/>
          </a:prstGeom>
          <a:ln w="127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图片包含 建筑物, 圆屋顶, 地板&#10;&#10;描述已自动生成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5" name="平行四边形 4"/>
          <p:cNvSpPr/>
          <p:nvPr/>
        </p:nvSpPr>
        <p:spPr>
          <a:xfrm>
            <a:off x="4144710" y="1537750"/>
            <a:ext cx="8047290" cy="3189811"/>
          </a:xfrm>
          <a:prstGeom prst="parallelogram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602227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/>
        </p:nvPicPr>
        <p:blipFill>
          <a:blip r:embed="rId3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986" y="2142500"/>
            <a:ext cx="8047290" cy="2590938"/>
          </a:xfrm>
          <a:prstGeom prst="rect">
            <a:avLst/>
          </a:prstGeom>
        </p:spPr>
      </p:pic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8946863" y="4805775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 hasCustomPrompt="1"/>
          </p:nvPr>
        </p:nvSpPr>
        <p:spPr>
          <a:xfrm>
            <a:off x="5460764" y="4696131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119382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r>
              <a:rPr lang="zh-CN" altLang="en-US"/>
              <a:t>单击图标添加图片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4558" y="4410381"/>
            <a:ext cx="3935296" cy="209291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 rotWithShape="1">
          <a:blip r:embed="rId6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目录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304800" y="2455636"/>
            <a:ext cx="4122059" cy="1462680"/>
            <a:chOff x="304800" y="2709636"/>
            <a:chExt cx="4122059" cy="1462680"/>
          </a:xfrm>
        </p:grpSpPr>
        <p:grpSp>
          <p:nvGrpSpPr>
            <p:cNvPr id="5" name="组合 4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7" name="组合 6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0" name="矩形 9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11" name="图片 10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3" cstate="print">
                  <a:alphaModFix amt="25000"/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8" name="文本框 7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5400" b="1" dirty="0">
                    <a:solidFill>
                      <a:schemeClr val="accent1"/>
                    </a:solidFill>
                  </a:rPr>
                  <a:t>目  录</a:t>
                </a:r>
                <a:endParaRPr lang="zh-CN" altLang="en-US" sz="5400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9" name="矩形 8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3" name="图片占位符 12"/>
          <p:cNvSpPr>
            <a:spLocks noGrp="1"/>
          </p:cNvSpPr>
          <p:nvPr>
            <p:ph type="pic" sz="quarter" idx="10"/>
          </p:nvPr>
        </p:nvSpPr>
        <p:spPr>
          <a:xfrm>
            <a:off x="5772150" y="0"/>
            <a:ext cx="6419850" cy="6858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单击图标添加图片</a:t>
            </a:r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 flipV="1">
            <a:off x="5672624" y="0"/>
            <a:ext cx="90000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目录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图片包含 建筑物, 圆屋顶, 地板&#10;&#10;描述已自动生成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4034970" y="685800"/>
            <a:ext cx="4122060" cy="1462680"/>
            <a:chOff x="667655" y="1497651"/>
            <a:chExt cx="4122060" cy="1462680"/>
          </a:xfrm>
        </p:grpSpPr>
        <p:grpSp>
          <p:nvGrpSpPr>
            <p:cNvPr id="7" name="组合 6"/>
            <p:cNvGrpSpPr/>
            <p:nvPr/>
          </p:nvGrpSpPr>
          <p:grpSpPr>
            <a:xfrm>
              <a:off x="667656" y="1497651"/>
              <a:ext cx="4122059" cy="1438728"/>
              <a:chOff x="537028" y="1493158"/>
              <a:chExt cx="4122059" cy="1438728"/>
            </a:xfrm>
          </p:grpSpPr>
          <p:sp>
            <p:nvSpPr>
              <p:cNvPr id="10" name="矩形 9"/>
              <p:cNvSpPr/>
              <p:nvPr/>
            </p:nvSpPr>
            <p:spPr>
              <a:xfrm>
                <a:off x="537029" y="1493158"/>
                <a:ext cx="4122058" cy="14387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1" name="图片 10" descr="图片包含 建筑物&#10;&#10;自动生成的说明"/>
              <p:cNvPicPr>
                <a:picLocks noChangeAspect="1"/>
              </p:cNvPicPr>
              <p:nvPr/>
            </p:nvPicPr>
            <p:blipFill>
              <a:blip r:embed="rId3" cstate="print">
                <a:alphaModFix amt="25000"/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7028" y="1604731"/>
                <a:ext cx="4122058" cy="1327155"/>
              </a:xfrm>
              <a:prstGeom prst="rect">
                <a:avLst/>
              </a:prstGeom>
              <a:effectLst/>
            </p:spPr>
          </p:pic>
        </p:grpSp>
        <p:sp>
          <p:nvSpPr>
            <p:cNvPr id="8" name="文本框 7"/>
            <p:cNvSpPr txBox="1"/>
            <p:nvPr/>
          </p:nvSpPr>
          <p:spPr>
            <a:xfrm>
              <a:off x="667655" y="1755350"/>
              <a:ext cx="412205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000" b="1" dirty="0">
                  <a:solidFill>
                    <a:schemeClr val="accent1"/>
                  </a:solidFill>
                </a:rPr>
                <a:t>目         录</a:t>
              </a:r>
              <a:endParaRPr lang="zh-CN" altLang="en-US" sz="6000" b="1" dirty="0">
                <a:solidFill>
                  <a:schemeClr val="accent1"/>
                </a:solidFill>
              </a:endParaRPr>
            </a:p>
          </p:txBody>
        </p:sp>
        <p:sp>
          <p:nvSpPr>
            <p:cNvPr id="9" name="矩形 8"/>
            <p:cNvSpPr/>
            <p:nvPr/>
          </p:nvSpPr>
          <p:spPr>
            <a:xfrm rot="16200000">
              <a:off x="2683685" y="854302"/>
              <a:ext cx="90000" cy="412205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047" y="797373"/>
            <a:ext cx="1590855" cy="1114981"/>
          </a:xfrm>
          <a:prstGeom prst="rect">
            <a:avLst/>
          </a:prstGeom>
        </p:spPr>
      </p:pic>
      <p:sp>
        <p:nvSpPr>
          <p:cNvPr id="13" name="图片占位符 12"/>
          <p:cNvSpPr>
            <a:spLocks noGrp="1"/>
          </p:cNvSpPr>
          <p:nvPr>
            <p:ph type="pic" sz="quarter" idx="10"/>
          </p:nvPr>
        </p:nvSpPr>
        <p:spPr>
          <a:xfrm>
            <a:off x="-19050" y="3428999"/>
            <a:ext cx="12211050" cy="3428999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单击图标添加图片</a:t>
            </a:r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 rot="16200000" flipV="1">
            <a:off x="6051001" y="-2738344"/>
            <a:ext cx="90000" cy="121989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章节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, 圆屋顶, 地板&#10;&#10;描述已自动生成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单击图标添加图片</a:t>
            </a:r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章节过渡页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, 圆屋顶, 地板&#10;&#10;描述已自动生成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/>
        </p:nvSpPr>
        <p:spPr>
          <a:xfrm rot="10800000">
            <a:off x="5885901" y="-45000"/>
            <a:ext cx="90000" cy="694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5842000" cy="687705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单击图标添加图片</a:t>
            </a:r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6238874" y="3047028"/>
            <a:ext cx="5648325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6238874" y="4054685"/>
            <a:ext cx="5648325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 cstate="print"/>
          <a:srcRect l="49487" r="1345"/>
          <a:stretch>
            <a:fillRect/>
          </a:stretch>
        </p:blipFill>
        <p:spPr>
          <a:xfrm>
            <a:off x="6238430" y="6041797"/>
            <a:ext cx="592044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9" name="文本占位符 31"/>
          <p:cNvSpPr>
            <a:spLocks noGrp="1"/>
          </p:cNvSpPr>
          <p:nvPr>
            <p:ph type="body" sz="quarter" idx="12" hasCustomPrompt="1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 hasCustomPrompt="1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19" name="平行四边形 18"/>
          <p:cNvSpPr/>
          <p:nvPr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21" name="文本占位符 31"/>
          <p:cNvSpPr>
            <a:spLocks noGrp="1"/>
          </p:cNvSpPr>
          <p:nvPr>
            <p:ph type="body" sz="quarter" idx="14" hasCustomPrompt="1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11" name="平行四边形 10"/>
          <p:cNvSpPr/>
          <p:nvPr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平行四边形 11"/>
          <p:cNvSpPr/>
          <p:nvPr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 hasCustomPrompt="1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 hasCustomPrompt="1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21" name="文本占位符 31"/>
          <p:cNvSpPr>
            <a:spLocks noGrp="1"/>
          </p:cNvSpPr>
          <p:nvPr>
            <p:ph type="body" sz="quarter" idx="14" hasCustomPrompt="1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仅标题(标题导航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图片包含 建筑物, 圆屋顶, 地板&#10;&#10;描述已自动生成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 hasCustomPrompt="1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 hasCustomPrompt="1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19" name="平行四边形 18"/>
          <p:cNvSpPr/>
          <p:nvPr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11" name="平行四边形 10"/>
          <p:cNvSpPr/>
          <p:nvPr/>
        </p:nvSpPr>
        <p:spPr>
          <a:xfrm>
            <a:off x="99533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</a:rPr>
              <a:t>标题一</a:t>
            </a:r>
            <a:endParaRPr lang="zh-CN" altLang="en-US" sz="2400" b="1" dirty="0">
              <a:solidFill>
                <a:schemeClr val="accent1"/>
              </a:solidFill>
            </a:endParaRPr>
          </a:p>
        </p:txBody>
      </p:sp>
      <p:sp>
        <p:nvSpPr>
          <p:cNvPr id="12" name="平行四边形 11"/>
          <p:cNvSpPr/>
          <p:nvPr/>
        </p:nvSpPr>
        <p:spPr>
          <a:xfrm>
            <a:off x="2831521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标题二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平行四边形 14"/>
          <p:cNvSpPr/>
          <p:nvPr/>
        </p:nvSpPr>
        <p:spPr>
          <a:xfrm>
            <a:off x="4645215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标题三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" name="平行四边形 15"/>
          <p:cNvSpPr/>
          <p:nvPr/>
        </p:nvSpPr>
        <p:spPr>
          <a:xfrm>
            <a:off x="6481406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标题四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" name="平行四边形 16"/>
          <p:cNvSpPr/>
          <p:nvPr/>
        </p:nvSpPr>
        <p:spPr>
          <a:xfrm>
            <a:off x="829510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标题五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 rotWithShape="1">
          <a:blip r:embed="rId4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21" name="平行四边形 20"/>
          <p:cNvSpPr/>
          <p:nvPr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18" name="平行四边形 17"/>
          <p:cNvSpPr/>
          <p:nvPr/>
        </p:nvSpPr>
        <p:spPr>
          <a:xfrm>
            <a:off x="0" y="1"/>
            <a:ext cx="12191483" cy="685800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7" name="图片 6" descr="图片包含 户外, 标牌, 黑色&#10;&#10;自动生成的说明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8" name="文本占位符 31"/>
          <p:cNvSpPr>
            <a:spLocks noGrp="1"/>
          </p:cNvSpPr>
          <p:nvPr>
            <p:ph type="body" sz="quarter" idx="11" hasCustomPrompt="1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 hasCustomPrompt="1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 hasCustomPrompt="1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4" hasCustomPrompt="1"/>
          </p:nvPr>
        </p:nvSpPr>
        <p:spPr>
          <a:xfrm>
            <a:off x="319056" y="766710"/>
            <a:ext cx="11568144" cy="4765791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30000"/>
              </a:lnSpc>
              <a:buFontTx/>
              <a:buBlip>
                <a:blip r:embed="rId4"/>
              </a:buBlip>
              <a:defRPr sz="2000">
                <a:solidFill>
                  <a:schemeClr val="accent2"/>
                </a:solidFill>
              </a:defRPr>
            </a:lvl1pPr>
            <a:lvl2pPr>
              <a:lnSpc>
                <a:spcPct val="130000"/>
              </a:lnSpc>
              <a:defRPr sz="2000">
                <a:solidFill>
                  <a:schemeClr val="accent2"/>
                </a:solidFill>
              </a:defRPr>
            </a:lvl2pPr>
            <a:lvl3pPr>
              <a:lnSpc>
                <a:spcPct val="130000"/>
              </a:lnSpc>
              <a:defRPr sz="1800">
                <a:solidFill>
                  <a:schemeClr val="accent2"/>
                </a:solidFill>
              </a:defRPr>
            </a:lvl3pPr>
            <a:lvl4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4pPr>
            <a:lvl5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21" name="平行四边形 20"/>
          <p:cNvSpPr/>
          <p:nvPr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2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762226" y="3717192"/>
            <a:ext cx="10667548" cy="1333464"/>
          </a:xfrm>
        </p:spPr>
        <p:txBody>
          <a:bodyPr lIns="0" tIns="0" rIns="0" bIns="0" anchor="t" anchorCtr="0">
            <a:normAutofit/>
          </a:bodyPr>
          <a:lstStyle>
            <a:lvl1pPr algn="ctr">
              <a:lnSpc>
                <a:spcPct val="100000"/>
              </a:lnSpc>
              <a:defRPr sz="4235">
                <a:solidFill>
                  <a:schemeClr val="bg2"/>
                </a:solidFill>
              </a:defRPr>
            </a:lvl1pPr>
          </a:lstStyle>
          <a:p>
            <a:r>
              <a:rPr lang="zh-CN" altLang="en-US" dirty="0"/>
              <a:t>讲演主标题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3429113" y="5387513"/>
            <a:ext cx="5333774" cy="571485"/>
          </a:xfrm>
        </p:spPr>
        <p:txBody>
          <a:bodyPr vert="horz" lIns="91440" tIns="45720" rIns="91440" bIns="45720" rtlCol="0" anchor="ctr" anchorCtr="0">
            <a:normAutofit/>
          </a:bodyPr>
          <a:lstStyle>
            <a:lvl1pPr algn="ctr">
              <a:defRPr lang="zh-CN" altLang="en-US" dirty="0">
                <a:solidFill>
                  <a:schemeClr val="bg2"/>
                </a:solidFill>
                <a:latin typeface="+mj-ea"/>
                <a:ea typeface="+mj-ea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演讲者</a:t>
            </a:r>
            <a:endParaRPr lang="zh-CN" altLang="en-US" dirty="0"/>
          </a:p>
        </p:txBody>
      </p:sp>
      <p:sp>
        <p:nvSpPr>
          <p:cNvPr id="17" name="日期占位符 16"/>
          <p:cNvSpPr>
            <a:spLocks noGrp="1"/>
          </p:cNvSpPr>
          <p:nvPr>
            <p:ph type="dt" sz="half" idx="11"/>
          </p:nvPr>
        </p:nvSpPr>
        <p:spPr>
          <a:xfrm>
            <a:off x="3429113" y="6229835"/>
            <a:ext cx="5333774" cy="457188"/>
          </a:xfrm>
          <a:prstGeom prst="rect">
            <a:avLst/>
          </a:prstGeom>
        </p:spPr>
        <p:txBody>
          <a:bodyPr/>
          <a:lstStyle>
            <a:lvl1pPr algn="ctr">
              <a:defRPr sz="2540">
                <a:solidFill>
                  <a:schemeClr val="bg2"/>
                </a:solidFill>
              </a:defRPr>
            </a:lvl1pPr>
          </a:lstStyle>
          <a:p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2" cstate="print"/>
          <a:srcRect b="37632"/>
          <a:stretch>
            <a:fillRect/>
          </a:stretch>
        </p:blipFill>
        <p:spPr>
          <a:xfrm>
            <a:off x="0" y="-14"/>
            <a:ext cx="12192000" cy="3409347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封底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图片包含 建筑物&#10;&#10;自动生成的说明"/>
          <p:cNvPicPr>
            <a:picLocks noChangeAspect="1"/>
          </p:cNvPicPr>
          <p:nvPr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/>
        </p:nvCxnSpPr>
        <p:spPr>
          <a:xfrm>
            <a:off x="30480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968969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 descr="图片包含 户外, 标牌, 黑色&#10;&#10;自动生成的说明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828" y="853340"/>
            <a:ext cx="1656344" cy="1656344"/>
          </a:xfrm>
          <a:prstGeom prst="rect">
            <a:avLst/>
          </a:prstGeom>
        </p:spPr>
      </p:pic>
      <p:sp>
        <p:nvSpPr>
          <p:cNvPr id="20" name="文本占位符 31"/>
          <p:cNvSpPr>
            <a:spLocks noGrp="1"/>
          </p:cNvSpPr>
          <p:nvPr>
            <p:ph type="body" sz="quarter" idx="11" hasCustomPrompt="1"/>
          </p:nvPr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封底-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&#10;&#10;自动生成的说明"/>
          <p:cNvPicPr>
            <a:picLocks noChangeAspect="1"/>
          </p:cNvPicPr>
          <p:nvPr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/>
        </p:nvCxnSpPr>
        <p:spPr>
          <a:xfrm>
            <a:off x="7322504" y="1488254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7322504" y="4146847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占位符 31"/>
          <p:cNvSpPr>
            <a:spLocks noGrp="1"/>
          </p:cNvSpPr>
          <p:nvPr>
            <p:ph type="body" sz="quarter" idx="11" hasCustomPrompt="1"/>
          </p:nvPr>
        </p:nvSpPr>
        <p:spPr>
          <a:xfrm>
            <a:off x="5033473" y="2496180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001" y="1860735"/>
            <a:ext cx="2858911" cy="233227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封底-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流程图: 离页连接符 1"/>
          <p:cNvSpPr/>
          <p:nvPr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占位符 31"/>
          <p:cNvSpPr>
            <a:spLocks noGrp="1"/>
          </p:cNvSpPr>
          <p:nvPr>
            <p:ph type="body" sz="quarter" idx="11" hasCustomPrompt="1"/>
          </p:nvPr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 b="1" spc="60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8" name="任意多边形: 形状 17"/>
          <p:cNvSpPr/>
          <p:nvPr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9" name="图片 8" descr="图片包含 建筑物&#10;&#10;自动生成的说明"/>
          <p:cNvPicPr>
            <a:picLocks noChangeAspect="1"/>
          </p:cNvPicPr>
          <p:nvPr/>
        </p:nvPicPr>
        <p:blipFill>
          <a:blip r:embed="rId4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空白（lowpoly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建筑物, 圆屋顶, 地板&#10;&#10;描述已自动生成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8161E">
              <a:alpha val="5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 panose="02010600030101010101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8161E">
              <a:alpha val="5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 panose="02010600030101010101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 hasCustomPrompt="1"/>
          </p:nvPr>
        </p:nvSpPr>
        <p:spPr>
          <a:xfrm>
            <a:off x="2555162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6"/>
          <p:cNvSpPr/>
          <p:nvPr userDrawn="1"/>
        </p:nvSpPr>
        <p:spPr>
          <a:xfrm>
            <a:off x="0" y="6318000"/>
            <a:ext cx="12192000" cy="54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905"/>
          </a:p>
        </p:txBody>
      </p:sp>
      <p:sp>
        <p:nvSpPr>
          <p:cNvPr id="6" name="矩形 6"/>
          <p:cNvSpPr/>
          <p:nvPr/>
        </p:nvSpPr>
        <p:spPr>
          <a:xfrm>
            <a:off x="0" y="6318000"/>
            <a:ext cx="12192000" cy="54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905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242" y="6372000"/>
            <a:ext cx="1622722" cy="43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页脚占位符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zh-CN" altLang="en-US" dirty="0"/>
          </a:p>
        </p:txBody>
      </p:sp>
      <p:cxnSp>
        <p:nvCxnSpPr>
          <p:cNvPr id="4" name="直接连接符 3"/>
          <p:cNvCxnSpPr/>
          <p:nvPr/>
        </p:nvCxnSpPr>
        <p:spPr>
          <a:xfrm>
            <a:off x="381242" y="457188"/>
            <a:ext cx="11429516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solidFill>
                  <a:schemeClr val="tx1"/>
                </a:solidFill>
                <a:highlight>
                  <a:srgbClr val="E1E1E1"/>
                </a:highlight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10858040" y="6316995"/>
            <a:ext cx="952460" cy="54100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zh-CN" altLang="en-US" sz="1905" smtClean="0">
                <a:solidFill>
                  <a:schemeClr val="bg2"/>
                </a:solidFill>
              </a:defRPr>
            </a:lvl1pPr>
          </a:lstStyle>
          <a:p>
            <a:pPr algn="ctr"/>
            <a:fld id="{CF9E893E-6C04-4B55-BB8D-B9A458CCB183}" type="slidenum">
              <a:rPr lang="en-US" altLang="zh-CN" smtClean="0"/>
            </a:fld>
            <a:endParaRPr lang="en-US" altLang="zh-CN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242" y="6372000"/>
            <a:ext cx="1622722" cy="43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" name="直接连接符 9"/>
          <p:cNvCxnSpPr/>
          <p:nvPr userDrawn="1"/>
        </p:nvCxnSpPr>
        <p:spPr>
          <a:xfrm>
            <a:off x="381242" y="457188"/>
            <a:ext cx="11429516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805594" y="6504354"/>
            <a:ext cx="4569699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以兴邦为人，以育人为本，以创新为魂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6"/>
          <p:cNvSpPr/>
          <p:nvPr/>
        </p:nvSpPr>
        <p:spPr>
          <a:xfrm>
            <a:off x="0" y="6318000"/>
            <a:ext cx="12192000" cy="54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905">
              <a:solidFill>
                <a:schemeClr val="accent1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242" y="6372000"/>
            <a:ext cx="1622722" cy="43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页脚占位符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zh-CN" altLang="en-US" dirty="0"/>
          </a:p>
        </p:txBody>
      </p:sp>
      <p:cxnSp>
        <p:nvCxnSpPr>
          <p:cNvPr id="4" name="直接连接符 3"/>
          <p:cNvCxnSpPr/>
          <p:nvPr/>
        </p:nvCxnSpPr>
        <p:spPr>
          <a:xfrm>
            <a:off x="381242" y="457188"/>
            <a:ext cx="11429516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solidFill>
                  <a:schemeClr val="accent1"/>
                </a:solidFill>
                <a:highlight>
                  <a:srgbClr val="E1E1E1"/>
                </a:highlight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10858040" y="6316995"/>
            <a:ext cx="952460" cy="54100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zh-CN" altLang="en-US" sz="1905" b="0" smtClean="0">
                <a:solidFill>
                  <a:schemeClr val="bg2"/>
                </a:solidFill>
              </a:defRPr>
            </a:lvl1pPr>
          </a:lstStyle>
          <a:p>
            <a:pPr algn="ctr"/>
            <a:fld id="{CF9E893E-6C04-4B55-BB8D-B9A458CCB183}" type="slidenum">
              <a:rPr lang="en-US" altLang="zh-CN" smtClean="0"/>
            </a:fld>
            <a:endParaRPr lang="en-US" altLang="zh-CN" dirty="0"/>
          </a:p>
        </p:txBody>
      </p:sp>
    </p:spTree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E:\Desktop\10-22桌面\新版校门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0" b="31598"/>
          <a:stretch>
            <a:fillRect/>
          </a:stretch>
        </p:blipFill>
        <p:spPr bwMode="auto">
          <a:xfrm>
            <a:off x="0" y="0"/>
            <a:ext cx="12192000" cy="417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图片 19" descr="图片包含 建筑物&#10;&#10;自动生成的说明"/>
          <p:cNvPicPr>
            <a:picLocks noChangeAspect="1"/>
          </p:cNvPicPr>
          <p:nvPr userDrawn="1"/>
        </p:nvPicPr>
        <p:blipFill>
          <a:blip r:embed="rId3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-676253" y="2607241"/>
            <a:ext cx="13202588" cy="4250759"/>
          </a:xfrm>
          <a:prstGeom prst="rect">
            <a:avLst/>
          </a:prstGeom>
        </p:spPr>
      </p:pic>
      <p:pic>
        <p:nvPicPr>
          <p:cNvPr id="21" name="图片 8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863" y="142875"/>
            <a:ext cx="2168525" cy="712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标题 1"/>
          <p:cNvSpPr txBox="1"/>
          <p:nvPr userDrawn="1"/>
        </p:nvSpPr>
        <p:spPr>
          <a:xfrm>
            <a:off x="1084263" y="3536950"/>
            <a:ext cx="10023475" cy="1247775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tIns="0" rIns="0" bIns="0" anchor="ctr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44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endParaRPr sz="3600" dirty="0">
              <a:solidFill>
                <a:srgbClr val="7D0000"/>
              </a:solidFill>
              <a:latin typeface="方正小标宋简体" panose="03000509000000000000" pitchFamily="65" charset="-122"/>
              <a:ea typeface="方正小标宋简体" panose="03000509000000000000" pitchFamily="65" charset="-122"/>
            </a:endParaRPr>
          </a:p>
        </p:txBody>
      </p:sp>
      <p:sp>
        <p:nvSpPr>
          <p:cNvPr id="27" name="矩形 26"/>
          <p:cNvSpPr/>
          <p:nvPr userDrawn="1"/>
        </p:nvSpPr>
        <p:spPr>
          <a:xfrm>
            <a:off x="1084261" y="3536950"/>
            <a:ext cx="153989" cy="1247775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矩形 27"/>
          <p:cNvSpPr/>
          <p:nvPr userDrawn="1"/>
        </p:nvSpPr>
        <p:spPr>
          <a:xfrm>
            <a:off x="1285082" y="3536949"/>
            <a:ext cx="50799" cy="1247775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矩形 28"/>
          <p:cNvSpPr/>
          <p:nvPr userDrawn="1"/>
        </p:nvSpPr>
        <p:spPr>
          <a:xfrm>
            <a:off x="10855323" y="3536947"/>
            <a:ext cx="50799" cy="1247775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矩形 29"/>
          <p:cNvSpPr/>
          <p:nvPr userDrawn="1"/>
        </p:nvSpPr>
        <p:spPr>
          <a:xfrm>
            <a:off x="10953748" y="3536948"/>
            <a:ext cx="153989" cy="1247775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A4EF68-4636-DF45-9326-E406F3BE2E74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259C68-4E51-1D4D-A18B-7D20609CBE19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DE506FFD-8B27-444A-964F-E64D0BB3DAF0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44170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2" name="直接连接符 11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/>
          <p:cNvSpPr>
            <a:spLocks noGrp="1"/>
          </p:cNvSpPr>
          <p:nvPr>
            <p:ph type="pic" sz="quarter" idx="12"/>
          </p:nvPr>
        </p:nvSpPr>
        <p:spPr>
          <a:xfrm>
            <a:off x="0" y="749300"/>
            <a:ext cx="12203394" cy="319193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3383857"/>
            <a:ext cx="10052879" cy="1060855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79869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5052868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52715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5" name="平行四边形 4"/>
          <p:cNvSpPr/>
          <p:nvPr userDrawn="1"/>
        </p:nvSpPr>
        <p:spPr>
          <a:xfrm>
            <a:off x="4144710" y="1537750"/>
            <a:ext cx="8047290" cy="3189811"/>
          </a:xfrm>
          <a:prstGeom prst="parallelogram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3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986" y="2142500"/>
            <a:ext cx="8047290" cy="259093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5281297" y="2602227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7341280" y="4870088"/>
            <a:ext cx="224470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6819584" y="3810704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119382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524558" y="4410381"/>
            <a:ext cx="3935296" cy="209291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 userDrawn="1"/>
        </p:nvPicPr>
        <p:blipFill rotWithShape="1">
          <a:blip r:embed="rId6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4" name="组合 3"/>
          <p:cNvGrpSpPr/>
          <p:nvPr userDrawn="1"/>
        </p:nvGrpSpPr>
        <p:grpSpPr>
          <a:xfrm>
            <a:off x="304800" y="2455636"/>
            <a:ext cx="4122059" cy="1462680"/>
            <a:chOff x="304800" y="2709636"/>
            <a:chExt cx="4122059" cy="1462680"/>
          </a:xfrm>
        </p:grpSpPr>
        <p:grpSp>
          <p:nvGrpSpPr>
            <p:cNvPr id="5" name="组合 4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7" name="组合 6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0" name="矩形 9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11" name="图片 10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3" cstate="print">
                  <a:alphaModFix amt="25000"/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8" name="文本框 7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5400" b="1" dirty="0">
                    <a:solidFill>
                      <a:schemeClr val="accent1"/>
                    </a:solidFill>
                  </a:rPr>
                  <a:t>目  录</a:t>
                </a:r>
                <a:endParaRPr lang="zh-CN" altLang="en-US" sz="5400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9" name="矩形 8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3" name="图片占位符 12"/>
          <p:cNvSpPr>
            <a:spLocks noGrp="1"/>
          </p:cNvSpPr>
          <p:nvPr>
            <p:ph type="pic" sz="quarter" idx="10"/>
          </p:nvPr>
        </p:nvSpPr>
        <p:spPr>
          <a:xfrm>
            <a:off x="5772150" y="0"/>
            <a:ext cx="6419850" cy="68580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2" name="矩形 21"/>
          <p:cNvSpPr/>
          <p:nvPr userDrawn="1"/>
        </p:nvSpPr>
        <p:spPr>
          <a:xfrm flipV="1">
            <a:off x="5672624" y="0"/>
            <a:ext cx="90000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6"/>
          <p:cNvSpPr/>
          <p:nvPr/>
        </p:nvSpPr>
        <p:spPr>
          <a:xfrm>
            <a:off x="0" y="6318000"/>
            <a:ext cx="12192000" cy="54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905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242" y="6372000"/>
            <a:ext cx="1622722" cy="43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页脚占位符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zh-CN" altLang="en-US" dirty="0"/>
          </a:p>
        </p:txBody>
      </p:sp>
      <p:cxnSp>
        <p:nvCxnSpPr>
          <p:cNvPr id="4" name="直接连接符 3"/>
          <p:cNvCxnSpPr/>
          <p:nvPr/>
        </p:nvCxnSpPr>
        <p:spPr>
          <a:xfrm>
            <a:off x="381242" y="457188"/>
            <a:ext cx="11429516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10858040" y="6316995"/>
            <a:ext cx="952460" cy="54100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zh-CN" altLang="en-US" sz="1905" smtClean="0">
                <a:solidFill>
                  <a:schemeClr val="bg2"/>
                </a:solidFill>
              </a:defRPr>
            </a:lvl1pPr>
          </a:lstStyle>
          <a:p>
            <a:pPr algn="ctr"/>
            <a:fld id="{CF9E893E-6C04-4B55-BB8D-B9A458CCB183}" type="slidenum">
              <a:rPr lang="en-US" altLang="zh-CN" smtClean="0"/>
            </a:fld>
            <a:endParaRPr lang="en-US" altLang="zh-CN" dirty="0"/>
          </a:p>
        </p:txBody>
      </p:sp>
    </p:spTree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4034970" y="685800"/>
            <a:ext cx="4122060" cy="1462680"/>
            <a:chOff x="667655" y="1497651"/>
            <a:chExt cx="4122060" cy="1462680"/>
          </a:xfrm>
        </p:grpSpPr>
        <p:grpSp>
          <p:nvGrpSpPr>
            <p:cNvPr id="7" name="组合 6"/>
            <p:cNvGrpSpPr/>
            <p:nvPr/>
          </p:nvGrpSpPr>
          <p:grpSpPr>
            <a:xfrm>
              <a:off x="667656" y="1497651"/>
              <a:ext cx="4122059" cy="1438728"/>
              <a:chOff x="537028" y="1493158"/>
              <a:chExt cx="4122059" cy="1438728"/>
            </a:xfrm>
          </p:grpSpPr>
          <p:sp>
            <p:nvSpPr>
              <p:cNvPr id="10" name="矩形 9"/>
              <p:cNvSpPr/>
              <p:nvPr/>
            </p:nvSpPr>
            <p:spPr>
              <a:xfrm>
                <a:off x="537029" y="1493158"/>
                <a:ext cx="4122058" cy="14387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1" name="图片 10" descr="图片包含 建筑物&#10;&#10;自动生成的说明"/>
              <p:cNvPicPr>
                <a:picLocks noChangeAspect="1"/>
              </p:cNvPicPr>
              <p:nvPr/>
            </p:nvPicPr>
            <p:blipFill>
              <a:blip r:embed="rId3" cstate="print">
                <a:alphaModFix amt="25000"/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7028" y="1604731"/>
                <a:ext cx="4122058" cy="1327155"/>
              </a:xfrm>
              <a:prstGeom prst="rect">
                <a:avLst/>
              </a:prstGeom>
              <a:effectLst/>
            </p:spPr>
          </p:pic>
        </p:grpSp>
        <p:sp>
          <p:nvSpPr>
            <p:cNvPr id="8" name="文本框 7"/>
            <p:cNvSpPr txBox="1"/>
            <p:nvPr/>
          </p:nvSpPr>
          <p:spPr>
            <a:xfrm>
              <a:off x="667655" y="1755350"/>
              <a:ext cx="412205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000" b="1" dirty="0">
                  <a:solidFill>
                    <a:schemeClr val="accent1"/>
                  </a:solidFill>
                </a:rPr>
                <a:t>目         录</a:t>
              </a:r>
              <a:endParaRPr lang="zh-CN" altLang="en-US" sz="6000" b="1" dirty="0">
                <a:solidFill>
                  <a:schemeClr val="accent1"/>
                </a:solidFill>
              </a:endParaRPr>
            </a:p>
          </p:txBody>
        </p:sp>
        <p:sp>
          <p:nvSpPr>
            <p:cNvPr id="9" name="矩形 8"/>
            <p:cNvSpPr/>
            <p:nvPr/>
          </p:nvSpPr>
          <p:spPr>
            <a:xfrm rot="16200000">
              <a:off x="2683685" y="854302"/>
              <a:ext cx="90000" cy="412205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047" y="797373"/>
            <a:ext cx="1590855" cy="1114981"/>
          </a:xfrm>
          <a:prstGeom prst="rect">
            <a:avLst/>
          </a:prstGeom>
        </p:spPr>
      </p:pic>
      <p:sp>
        <p:nvSpPr>
          <p:cNvPr id="13" name="图片占位符 12"/>
          <p:cNvSpPr>
            <a:spLocks noGrp="1"/>
          </p:cNvSpPr>
          <p:nvPr userDrawn="1">
            <p:ph type="pic" sz="quarter" idx="10"/>
          </p:nvPr>
        </p:nvSpPr>
        <p:spPr>
          <a:xfrm>
            <a:off x="-19050" y="3428999"/>
            <a:ext cx="12211050" cy="3428999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4" name="矩形 13"/>
          <p:cNvSpPr/>
          <p:nvPr userDrawn="1"/>
        </p:nvSpPr>
        <p:spPr>
          <a:xfrm rot="16200000" flipV="1">
            <a:off x="6051001" y="-2738344"/>
            <a:ext cx="90000" cy="121989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0800000">
            <a:off x="5885901" y="-45000"/>
            <a:ext cx="90000" cy="694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5842000" cy="68770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6238874" y="3047028"/>
            <a:ext cx="5648325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6238874" y="4054685"/>
            <a:ext cx="5648325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l="49487" r="1345"/>
          <a:stretch>
            <a:fillRect/>
          </a:stretch>
        </p:blipFill>
        <p:spPr>
          <a:xfrm>
            <a:off x="6238430" y="6041797"/>
            <a:ext cx="592044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21" name="文本占位符 31"/>
          <p:cNvSpPr>
            <a:spLocks noGrp="1"/>
          </p:cNvSpPr>
          <p:nvPr>
            <p:ph type="body" sz="quarter" idx="14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1" name="平行四边形 1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平行四边形 1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(标题导航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11" name="平行四边形 10"/>
          <p:cNvSpPr/>
          <p:nvPr userDrawn="1"/>
        </p:nvSpPr>
        <p:spPr>
          <a:xfrm>
            <a:off x="99533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</a:rPr>
              <a:t>标题一</a:t>
            </a:r>
            <a:endParaRPr lang="zh-CN" altLang="en-US" sz="2400" b="1" dirty="0">
              <a:solidFill>
                <a:schemeClr val="accent1"/>
              </a:solidFill>
            </a:endParaRPr>
          </a:p>
        </p:txBody>
      </p:sp>
      <p:sp>
        <p:nvSpPr>
          <p:cNvPr id="12" name="平行四边形 11"/>
          <p:cNvSpPr/>
          <p:nvPr userDrawn="1"/>
        </p:nvSpPr>
        <p:spPr>
          <a:xfrm>
            <a:off x="2831521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标题二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平行四边形 14"/>
          <p:cNvSpPr/>
          <p:nvPr userDrawn="1"/>
        </p:nvSpPr>
        <p:spPr>
          <a:xfrm>
            <a:off x="4645215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标题三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" name="平行四边形 15"/>
          <p:cNvSpPr/>
          <p:nvPr userDrawn="1"/>
        </p:nvSpPr>
        <p:spPr>
          <a:xfrm>
            <a:off x="6481406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标题四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" name="平行四边形 16"/>
          <p:cNvSpPr/>
          <p:nvPr userDrawn="1"/>
        </p:nvSpPr>
        <p:spPr>
          <a:xfrm>
            <a:off x="829510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标题五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8" name="图片 17"/>
          <p:cNvPicPr>
            <a:picLocks noChangeAspect="1"/>
          </p:cNvPicPr>
          <p:nvPr userDrawn="1"/>
        </p:nvPicPr>
        <p:blipFill rotWithShape="1">
          <a:blip r:embed="rId4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18" name="平行四边形 17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7" name="图片 6" descr="图片包含 户外, 标牌, 黑色&#10;&#10;自动生成的说明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4" hasCustomPrompt="1"/>
          </p:nvPr>
        </p:nvSpPr>
        <p:spPr>
          <a:xfrm>
            <a:off x="319056" y="766710"/>
            <a:ext cx="11568144" cy="4765791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30000"/>
              </a:lnSpc>
              <a:buFontTx/>
              <a:buBlip>
                <a:blip r:embed="rId4"/>
              </a:buBlip>
              <a:defRPr sz="2000">
                <a:solidFill>
                  <a:schemeClr val="accent2"/>
                </a:solidFill>
              </a:defRPr>
            </a:lvl1pPr>
            <a:lvl2pPr>
              <a:lnSpc>
                <a:spcPct val="130000"/>
              </a:lnSpc>
              <a:defRPr sz="2000">
                <a:solidFill>
                  <a:schemeClr val="accent2"/>
                </a:solidFill>
              </a:defRPr>
            </a:lvl2pPr>
            <a:lvl3pPr>
              <a:lnSpc>
                <a:spcPct val="130000"/>
              </a:lnSpc>
              <a:defRPr sz="1800">
                <a:solidFill>
                  <a:schemeClr val="accent2"/>
                </a:solidFill>
              </a:defRPr>
            </a:lvl3pPr>
            <a:lvl4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4pPr>
            <a:lvl5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 descr="图片包含 户外, 标牌, 黑色&#10;&#10;自动生成的说明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828" y="853340"/>
            <a:ext cx="1656344" cy="1656344"/>
          </a:xfrm>
          <a:prstGeom prst="rect">
            <a:avLst/>
          </a:prstGeom>
        </p:spPr>
      </p:pic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7322504" y="1488254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7322504" y="4146847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033473" y="2496180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001" y="1860735"/>
            <a:ext cx="2858911" cy="233227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流程图: 离页连接符 1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 b="1" spc="600">
                <a:solidFill>
                  <a:schemeClr val="accent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8" name="任意多边形: 形状 17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6"/>
          <p:cNvSpPr/>
          <p:nvPr/>
        </p:nvSpPr>
        <p:spPr>
          <a:xfrm>
            <a:off x="0" y="6318000"/>
            <a:ext cx="12192000" cy="54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905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242" y="6372000"/>
            <a:ext cx="1622722" cy="43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页脚占位符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CF9E893E-6C04-4B55-BB8D-B9A458CCB183}" type="slidenum">
              <a:rPr lang="en-US" altLang="zh-CN" smtClean="0"/>
            </a:fld>
            <a:endParaRPr lang="en-US" altLang="zh-CN" dirty="0"/>
          </a:p>
        </p:txBody>
      </p:sp>
      <p:sp>
        <p:nvSpPr>
          <p:cNvPr id="7" name="矩形 6"/>
          <p:cNvSpPr/>
          <p:nvPr userDrawn="1"/>
        </p:nvSpPr>
        <p:spPr>
          <a:xfrm>
            <a:off x="0" y="6318000"/>
            <a:ext cx="12192000" cy="54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905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242" y="6372000"/>
            <a:ext cx="1622722" cy="43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（lowpoly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6318000"/>
            <a:ext cx="12192000" cy="54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905"/>
          </a:p>
        </p:txBody>
      </p:sp>
      <p:sp>
        <p:nvSpPr>
          <p:cNvPr id="4" name="矩形 6"/>
          <p:cNvSpPr/>
          <p:nvPr/>
        </p:nvSpPr>
        <p:spPr>
          <a:xfrm>
            <a:off x="0" y="6318000"/>
            <a:ext cx="12192000" cy="54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905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242" y="6372000"/>
            <a:ext cx="1622722" cy="43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10858040" y="6316995"/>
            <a:ext cx="952460" cy="54100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zh-CN" altLang="en-US" sz="1905" smtClean="0">
                <a:solidFill>
                  <a:schemeClr val="bg2"/>
                </a:solidFill>
              </a:defRPr>
            </a:lvl1pPr>
          </a:lstStyle>
          <a:p>
            <a:fld id="{CF9E893E-6C04-4B55-BB8D-B9A458CCB183}" type="slidenum">
              <a:rPr lang="en-US" altLang="zh-CN" smtClean="0"/>
            </a:fld>
            <a:endParaRPr lang="en-US" altLang="zh-CN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242" y="6372000"/>
            <a:ext cx="1622722" cy="43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封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81368" y="247662"/>
            <a:ext cx="686571" cy="685781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>
            <a:off x="0" y="2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444642" y="1805992"/>
            <a:ext cx="3302721" cy="2708599"/>
          </a:xfrm>
          <a:prstGeom prst="rect">
            <a:avLst/>
          </a:prstGeom>
        </p:spPr>
      </p:pic>
      <p:cxnSp>
        <p:nvCxnSpPr>
          <p:cNvPr id="10" name="直接连接符 9"/>
          <p:cNvCxnSpPr/>
          <p:nvPr/>
        </p:nvCxnSpPr>
        <p:spPr>
          <a:xfrm>
            <a:off x="431818" y="3429002"/>
            <a:ext cx="2952924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8807295" y="3429002"/>
            <a:ext cx="2952924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&#10;&#10;自动生成的说明"/>
          <p:cNvPicPr>
            <a:picLocks noChangeAspect="1"/>
          </p:cNvPicPr>
          <p:nvPr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DE506FFD-8B27-444A-964F-E64D0BB3DAF0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 hasCustomPrompt="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pic>
        <p:nvPicPr>
          <p:cNvPr id="35" name="图片 34"/>
          <p:cNvPicPr>
            <a:picLocks noChangeAspect="1"/>
          </p:cNvPicPr>
          <p:nvPr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8" name="图片 17"/>
            <p:cNvPicPr>
              <a:picLocks noChangeAspect="1"/>
            </p:cNvPicPr>
            <p:nvPr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9" name="直接连接符 38"/>
            <p:cNvCxnSpPr/>
            <p:nvPr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/>
            <p:cNvCxnSpPr/>
            <p:nvPr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" name="直接连接符 11"/>
          <p:cNvCxnSpPr/>
          <p:nvPr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image" Target="../media/image5.png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0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0.xml"/><Relationship Id="rId19" Type="http://schemas.openxmlformats.org/officeDocument/2006/relationships/theme" Target="../theme/theme2.xml"/><Relationship Id="rId18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18.xml"/><Relationship Id="rId1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5.xml"/><Relationship Id="rId8" Type="http://schemas.openxmlformats.org/officeDocument/2006/relationships/slideLayout" Target="../slideLayouts/slideLayout34.xml"/><Relationship Id="rId7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2.xml"/><Relationship Id="rId5" Type="http://schemas.openxmlformats.org/officeDocument/2006/relationships/slideLayout" Target="../slideLayouts/slideLayout31.xml"/><Relationship Id="rId4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9.xml"/><Relationship Id="rId21" Type="http://schemas.openxmlformats.org/officeDocument/2006/relationships/theme" Target="../theme/theme3.xml"/><Relationship Id="rId20" Type="http://schemas.openxmlformats.org/officeDocument/2006/relationships/image" Target="../media/image17.png"/><Relationship Id="rId2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45.xml"/><Relationship Id="rId18" Type="http://schemas.openxmlformats.org/officeDocument/2006/relationships/slideLayout" Target="../slideLayouts/slideLayout44.xml"/><Relationship Id="rId17" Type="http://schemas.openxmlformats.org/officeDocument/2006/relationships/slideLayout" Target="../slideLayouts/slideLayout43.xml"/><Relationship Id="rId16" Type="http://schemas.openxmlformats.org/officeDocument/2006/relationships/slideLayout" Target="../slideLayouts/slideLayout42.xml"/><Relationship Id="rId15" Type="http://schemas.openxmlformats.org/officeDocument/2006/relationships/slideLayout" Target="../slideLayouts/slideLayout41.xml"/><Relationship Id="rId14" Type="http://schemas.openxmlformats.org/officeDocument/2006/relationships/slideLayout" Target="../slideLayouts/slideLayout40.xml"/><Relationship Id="rId13" Type="http://schemas.openxmlformats.org/officeDocument/2006/relationships/slideLayout" Target="../slideLayouts/slideLayout39.xml"/><Relationship Id="rId12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36.xml"/><Relationship Id="rId1" Type="http://schemas.openxmlformats.org/officeDocument/2006/relationships/slideLayout" Target="../slideLayouts/slideLayout27.xml"/></Relationships>
</file>

<file path=ppt/slideMasters/_rels/slideMaster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4.xml"/><Relationship Id="rId8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1.xml"/><Relationship Id="rId5" Type="http://schemas.openxmlformats.org/officeDocument/2006/relationships/slideLayout" Target="../slideLayouts/slideLayout50.xml"/><Relationship Id="rId4" Type="http://schemas.openxmlformats.org/officeDocument/2006/relationships/slideLayout" Target="../slideLayouts/slideLayout49.xml"/><Relationship Id="rId3" Type="http://schemas.openxmlformats.org/officeDocument/2006/relationships/slideLayout" Target="../slideLayouts/slideLayout48.xml"/><Relationship Id="rId2" Type="http://schemas.openxmlformats.org/officeDocument/2006/relationships/slideLayout" Target="../slideLayouts/slideLayout47.xml"/><Relationship Id="rId16" Type="http://schemas.openxmlformats.org/officeDocument/2006/relationships/theme" Target="../theme/theme4.xml"/><Relationship Id="rId15" Type="http://schemas.openxmlformats.org/officeDocument/2006/relationships/slideLayout" Target="../slideLayouts/slideLayout60.xml"/><Relationship Id="rId14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5.xml"/><Relationship Id="rId1" Type="http://schemas.openxmlformats.org/officeDocument/2006/relationships/slideLayout" Target="../slideLayouts/slideLayout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381242" y="0"/>
            <a:ext cx="11429516" cy="914375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 anchorCtr="0">
            <a:noAutofit/>
          </a:bodyPr>
          <a:lstStyle/>
          <a:p>
            <a:r>
              <a:rPr lang="zh-CN" altLang="en-US" dirty="0"/>
              <a:t>页面标题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81242" y="981154"/>
            <a:ext cx="11429516" cy="5333856"/>
          </a:xfrm>
          <a:prstGeom prst="rect">
            <a:avLst/>
          </a:prstGeom>
        </p:spPr>
        <p:txBody>
          <a:bodyPr vert="horz" lIns="90000" tIns="0" rIns="91440" bIns="0" rtlCol="0">
            <a:normAutofit/>
          </a:bodyPr>
          <a:lstStyle/>
          <a:p>
            <a:pPr lvl="0"/>
            <a:r>
              <a:rPr lang="zh-CN" altLang="en-US" dirty="0"/>
              <a:t>第一级文本内容</a:t>
            </a:r>
            <a:endParaRPr lang="zh-CN" altLang="en-US" dirty="0"/>
          </a:p>
          <a:p>
            <a:pPr lvl="1"/>
            <a:r>
              <a:rPr lang="zh-CN" altLang="en-US" dirty="0"/>
              <a:t>第二级文本内容</a:t>
            </a:r>
            <a:endParaRPr lang="zh-CN" altLang="en-US" dirty="0"/>
          </a:p>
          <a:p>
            <a:pPr lvl="2"/>
            <a:r>
              <a:rPr lang="zh-CN" altLang="en-US" dirty="0"/>
              <a:t>第三级文本内容</a:t>
            </a:r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2667146" y="6318000"/>
            <a:ext cx="6857709" cy="54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905">
                <a:solidFill>
                  <a:schemeClr val="bg2"/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10858040" y="6316995"/>
            <a:ext cx="952460" cy="54100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zh-CN" altLang="en-US" sz="1905" b="0" smtClean="0">
                <a:solidFill>
                  <a:schemeClr val="bg2"/>
                </a:solidFill>
              </a:defRPr>
            </a:lvl1pPr>
          </a:lstStyle>
          <a:p>
            <a:pPr algn="ctr"/>
            <a:fld id="{CF9E893E-6C04-4B55-BB8D-B9A458CCB183}" type="slidenum">
              <a:rPr lang="en-US" altLang="zh-CN" smtClean="0"/>
            </a:fld>
            <a:endParaRPr lang="en-US" altLang="zh-CN" dirty="0"/>
          </a:p>
        </p:txBody>
      </p:sp>
      <p:sp>
        <p:nvSpPr>
          <p:cNvPr id="6" name="矩形 5"/>
          <p:cNvSpPr/>
          <p:nvPr/>
        </p:nvSpPr>
        <p:spPr>
          <a:xfrm>
            <a:off x="-1714427" y="190495"/>
            <a:ext cx="1523935" cy="380990"/>
          </a:xfrm>
          <a:prstGeom prst="rect">
            <a:avLst/>
          </a:prstGeom>
          <a:solidFill>
            <a:schemeClr val="bg1"/>
          </a:solidFill>
          <a:ln w="12700" cmpd="sng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95" dirty="0">
                <a:solidFill>
                  <a:schemeClr val="tx2"/>
                </a:solidFill>
              </a:rPr>
              <a:t>225,225,225</a:t>
            </a:r>
            <a:endParaRPr lang="zh-CN" altLang="en-US" sz="1695" dirty="0">
              <a:solidFill>
                <a:schemeClr val="tx2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-1714427" y="571484"/>
            <a:ext cx="1523935" cy="380990"/>
          </a:xfrm>
          <a:prstGeom prst="rect">
            <a:avLst/>
          </a:prstGeom>
          <a:solidFill>
            <a:schemeClr val="tx1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95">
                <a:solidFill>
                  <a:schemeClr val="bg2"/>
                </a:solidFill>
              </a:rPr>
              <a:t>200,20,30</a:t>
            </a:r>
            <a:endParaRPr lang="zh-CN" altLang="en-US" sz="1695">
              <a:solidFill>
                <a:schemeClr val="bg2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-1714427" y="952474"/>
            <a:ext cx="1523935" cy="38099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95">
                <a:solidFill>
                  <a:schemeClr val="tx2"/>
                </a:solidFill>
              </a:rPr>
              <a:t>255,255,255</a:t>
            </a:r>
            <a:endParaRPr lang="zh-CN" altLang="en-US" sz="1695">
              <a:solidFill>
                <a:schemeClr val="tx2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-1714427" y="1333464"/>
            <a:ext cx="1523935" cy="380990"/>
          </a:xfrm>
          <a:prstGeom prst="rect">
            <a:avLst/>
          </a:prstGeom>
          <a:solidFill>
            <a:schemeClr val="tx2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95">
                <a:solidFill>
                  <a:schemeClr val="bg2"/>
                </a:solidFill>
              </a:rPr>
              <a:t>15,15,15</a:t>
            </a:r>
            <a:endParaRPr lang="zh-CN" altLang="en-US" sz="1695">
              <a:solidFill>
                <a:schemeClr val="bg2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-1714427" y="1714454"/>
            <a:ext cx="1523935" cy="38099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95">
                <a:solidFill>
                  <a:schemeClr val="bg2"/>
                </a:solidFill>
              </a:rPr>
              <a:t>66,84,100</a:t>
            </a:r>
            <a:endParaRPr lang="zh-CN" altLang="en-US" sz="1695">
              <a:solidFill>
                <a:schemeClr val="bg2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-1714427" y="2095443"/>
            <a:ext cx="1523935" cy="38099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95">
                <a:solidFill>
                  <a:schemeClr val="bg2"/>
                </a:solidFill>
              </a:rPr>
              <a:t>66,84,160</a:t>
            </a:r>
            <a:endParaRPr lang="zh-CN" altLang="en-US" sz="1695">
              <a:solidFill>
                <a:schemeClr val="bg2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-1714427" y="2476433"/>
            <a:ext cx="1523935" cy="38099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95">
                <a:solidFill>
                  <a:schemeClr val="bg2"/>
                </a:solidFill>
              </a:rPr>
              <a:t>66,84,200</a:t>
            </a:r>
            <a:endParaRPr lang="zh-CN" altLang="en-US" sz="1695">
              <a:solidFill>
                <a:schemeClr val="bg2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-1714427" y="2857423"/>
            <a:ext cx="1523935" cy="38099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95">
                <a:solidFill>
                  <a:schemeClr val="bg2"/>
                </a:solidFill>
              </a:rPr>
              <a:t>227,106,15</a:t>
            </a:r>
            <a:endParaRPr lang="zh-CN" altLang="en-US" sz="1695">
              <a:solidFill>
                <a:schemeClr val="bg2"/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-1714427" y="3238412"/>
            <a:ext cx="1523935" cy="380990"/>
          </a:xfrm>
          <a:prstGeom prst="rect">
            <a:avLst/>
          </a:prstGeom>
          <a:solidFill>
            <a:schemeClr val="accent5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95">
                <a:solidFill>
                  <a:schemeClr val="bg2"/>
                </a:solidFill>
              </a:rPr>
              <a:t>250,200,0</a:t>
            </a:r>
            <a:endParaRPr lang="zh-CN" altLang="en-US" sz="1695">
              <a:solidFill>
                <a:schemeClr val="bg2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-1714427" y="3619402"/>
            <a:ext cx="1523935" cy="380990"/>
          </a:xfrm>
          <a:prstGeom prst="rect">
            <a:avLst/>
          </a:prstGeom>
          <a:solidFill>
            <a:schemeClr val="accent6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95">
                <a:solidFill>
                  <a:schemeClr val="bg2"/>
                </a:solidFill>
              </a:rPr>
              <a:t>160,160,160</a:t>
            </a:r>
            <a:endParaRPr lang="zh-CN" altLang="en-US" sz="1695">
              <a:solidFill>
                <a:schemeClr val="bg2"/>
              </a:solidFill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-1714427" y="4000392"/>
            <a:ext cx="1523935" cy="380990"/>
          </a:xfrm>
          <a:prstGeom prst="rect">
            <a:avLst/>
          </a:prstGeom>
          <a:solidFill>
            <a:srgbClr val="196E7D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95">
                <a:solidFill>
                  <a:schemeClr val="bg2"/>
                </a:solidFill>
              </a:rPr>
              <a:t>25,110,125</a:t>
            </a:r>
            <a:endParaRPr lang="zh-CN" altLang="en-US" sz="1695">
              <a:solidFill>
                <a:schemeClr val="bg2"/>
              </a:solidFill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-1714427" y="4381382"/>
            <a:ext cx="1523935" cy="380990"/>
          </a:xfrm>
          <a:prstGeom prst="rect">
            <a:avLst/>
          </a:prstGeom>
          <a:solidFill>
            <a:srgbClr val="B4B4B4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95">
                <a:solidFill>
                  <a:schemeClr val="bg2"/>
                </a:solidFill>
              </a:rPr>
              <a:t>180,180,180</a:t>
            </a:r>
            <a:endParaRPr lang="zh-CN" altLang="en-US" sz="1695">
              <a:solidFill>
                <a:schemeClr val="bg2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transition>
    <p:fade/>
  </p:transition>
  <p:hf hdr="0" ftr="0" dt="0"/>
  <p:txStyles>
    <p:titleStyle>
      <a:lvl1pPr algn="l" defTabSz="1219200" rtl="0" eaLnBrk="1" latinLnBrk="0" hangingPunct="1">
        <a:lnSpc>
          <a:spcPct val="100000"/>
        </a:lnSpc>
        <a:spcBef>
          <a:spcPct val="0"/>
        </a:spcBef>
        <a:buNone/>
        <a:defRPr sz="3385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81635" indent="-381635" algn="just" defTabSz="1219200" rtl="0" eaLnBrk="1" latinLnBrk="0" hangingPunct="1">
        <a:lnSpc>
          <a:spcPct val="120000"/>
        </a:lnSpc>
        <a:spcBef>
          <a:spcPts val="0"/>
        </a:spcBef>
        <a:spcAft>
          <a:spcPts val="635"/>
        </a:spcAft>
        <a:buSzPct val="80000"/>
        <a:buFontTx/>
        <a:buBlip>
          <a:blip r:embed="rId9"/>
        </a:buBlip>
        <a:defRPr sz="2540" b="1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914400" indent="-304800" algn="just" defTabSz="1219200" rtl="0" eaLnBrk="1" latinLnBrk="0" hangingPunct="1">
        <a:lnSpc>
          <a:spcPct val="120000"/>
        </a:lnSpc>
        <a:spcBef>
          <a:spcPts val="0"/>
        </a:spcBef>
        <a:spcAft>
          <a:spcPts val="635"/>
        </a:spcAft>
        <a:buSzPct val="70000"/>
        <a:buFontTx/>
        <a:buBlip>
          <a:blip r:embed="rId9"/>
        </a:buBlip>
        <a:defRPr sz="2115" b="1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524000" indent="-304800" algn="just" defTabSz="1219200" rtl="0" eaLnBrk="1" latinLnBrk="0" hangingPunct="1">
        <a:lnSpc>
          <a:spcPct val="120000"/>
        </a:lnSpc>
        <a:spcBef>
          <a:spcPts val="0"/>
        </a:spcBef>
        <a:spcAft>
          <a:spcPts val="635"/>
        </a:spcAft>
        <a:buSzPct val="60000"/>
        <a:buFontTx/>
        <a:buBlip>
          <a:blip r:embed="rId9"/>
        </a:buBlip>
        <a:defRPr sz="1905" b="1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lnSpc>
          <a:spcPct val="90000"/>
        </a:lnSpc>
        <a:spcBef>
          <a:spcPts val="665"/>
        </a:spcBef>
        <a:buFont typeface="Arial" panose="020B0604020202020204" pitchFamily="34" charset="0"/>
        <a:buChar char="•"/>
        <a:defRPr sz="2400" kern="1200">
          <a:solidFill>
            <a:schemeClr val="bg2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lnSpc>
          <a:spcPct val="90000"/>
        </a:lnSpc>
        <a:spcBef>
          <a:spcPts val="665"/>
        </a:spcBef>
        <a:buFont typeface="Arial" panose="020B0604020202020204" pitchFamily="34" charset="0"/>
        <a:buChar char="•"/>
        <a:defRPr sz="2400" kern="1200">
          <a:solidFill>
            <a:schemeClr val="bg2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lnSpc>
          <a:spcPct val="90000"/>
        </a:lnSpc>
        <a:spcBef>
          <a:spcPts val="665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lnSpc>
          <a:spcPct val="90000"/>
        </a:lnSpc>
        <a:spcBef>
          <a:spcPts val="665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lnSpc>
          <a:spcPct val="90000"/>
        </a:lnSpc>
        <a:spcBef>
          <a:spcPts val="665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lnSpc>
          <a:spcPct val="90000"/>
        </a:lnSpc>
        <a:spcBef>
          <a:spcPts val="665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849970" y="65151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  <p:sldLayoutId id="2147483689" r:id="rId13"/>
    <p:sldLayoutId id="2147483690" r:id="rId14"/>
    <p:sldLayoutId id="2147483691" r:id="rId15"/>
    <p:sldLayoutId id="2147483692" r:id="rId16"/>
    <p:sldLayoutId id="2147483693" r:id="rId17"/>
    <p:sldLayoutId id="2147483694" r:id="rId18"/>
    <p:sldLayoutId id="2147483695" r:id="rId19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20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849970" y="65151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6.xml"/><Relationship Id="rId1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094507" y="3753516"/>
            <a:ext cx="100029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1" i="0" u="none" strike="noStrike" kern="1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近期校园管理要求</a:t>
            </a:r>
            <a:endParaRPr kumimoji="0" lang="zh-CN" altLang="zh-CN" sz="4000" b="1" i="0" u="none" strike="noStrike" kern="1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圆角矩形 6"/>
          <p:cNvSpPr/>
          <p:nvPr/>
        </p:nvSpPr>
        <p:spPr bwMode="auto">
          <a:xfrm>
            <a:off x="3652290" y="1705666"/>
            <a:ext cx="722716" cy="666360"/>
          </a:xfrm>
          <a:prstGeom prst="roundRect">
            <a:avLst/>
          </a:prstGeom>
          <a:solidFill>
            <a:srgbClr val="C00000"/>
          </a:solidFill>
          <a:ln>
            <a:noFill/>
            <a:headEnd type="none" w="med" len="med"/>
            <a:tailEnd type="none" w="med" len="med"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tIns="51024" anchor="ctr" anchorCtr="1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一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8" name="Text Box 95"/>
          <p:cNvSpPr txBox="1">
            <a:spLocks noChangeArrowheads="1"/>
          </p:cNvSpPr>
          <p:nvPr/>
        </p:nvSpPr>
        <p:spPr bwMode="gray">
          <a:xfrm>
            <a:off x="4879274" y="2985790"/>
            <a:ext cx="3077977" cy="4873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tIns="10205" anchor="ctr">
            <a:spAutoFit/>
          </a:bodyPr>
          <a:lstStyle>
            <a:lvl1pPr>
              <a:lnSpc>
                <a:spcPct val="110000"/>
              </a:lnSpc>
              <a:spcBef>
                <a:spcPct val="20000"/>
              </a:spcBef>
              <a:buSzPct val="120000"/>
              <a:buBlip>
                <a:blip r:embed="rId1"/>
              </a:buBlip>
              <a:defRPr sz="2400" b="1">
                <a:solidFill>
                  <a:srgbClr val="133984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lnSpc>
                <a:spcPct val="110000"/>
              </a:lnSpc>
              <a:spcBef>
                <a:spcPct val="20000"/>
              </a:spcBef>
              <a:buClr>
                <a:srgbClr val="A50021"/>
              </a:buClr>
              <a:buFont typeface="Arial" panose="020B0604020202020204" pitchFamily="34" charset="0"/>
              <a:buChar char="—"/>
              <a:defRPr sz="2000" b="1">
                <a:solidFill>
                  <a:srgbClr val="133984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rgbClr val="133984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离沪返沪管理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0" name="圆角矩形 11"/>
          <p:cNvSpPr/>
          <p:nvPr/>
        </p:nvSpPr>
        <p:spPr bwMode="auto">
          <a:xfrm>
            <a:off x="3652290" y="2833892"/>
            <a:ext cx="722716" cy="666360"/>
          </a:xfrm>
          <a:prstGeom prst="roundRect">
            <a:avLst/>
          </a:prstGeom>
          <a:solidFill>
            <a:srgbClr val="C00000"/>
          </a:solidFill>
          <a:ln>
            <a:noFill/>
            <a:headEnd type="none" w="med" len="med"/>
            <a:tailEnd type="none" w="med" len="med"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tIns="51024" anchor="ctr" anchorCtr="1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二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2" name="Line 93"/>
          <p:cNvSpPr>
            <a:spLocks noChangeShapeType="1"/>
          </p:cNvSpPr>
          <p:nvPr/>
        </p:nvSpPr>
        <p:spPr bwMode="gray">
          <a:xfrm flipV="1">
            <a:off x="4661610" y="2598963"/>
            <a:ext cx="3015697" cy="0"/>
          </a:xfrm>
          <a:prstGeom prst="line">
            <a:avLst/>
          </a:prstGeom>
          <a:noFill/>
          <a:ln w="25400">
            <a:solidFill>
              <a:srgbClr val="C0C0C0"/>
            </a:solidFill>
            <a:prstDash val="sysDot"/>
            <a:round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4" name="Text Box 95"/>
          <p:cNvSpPr txBox="1">
            <a:spLocks noChangeArrowheads="1"/>
          </p:cNvSpPr>
          <p:nvPr/>
        </p:nvSpPr>
        <p:spPr bwMode="gray">
          <a:xfrm>
            <a:off x="4879274" y="1855262"/>
            <a:ext cx="3077977" cy="4873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tIns="10205" anchor="ctr">
            <a:spAutoFit/>
          </a:bodyPr>
          <a:lstStyle>
            <a:lvl1pPr>
              <a:lnSpc>
                <a:spcPct val="110000"/>
              </a:lnSpc>
              <a:spcBef>
                <a:spcPct val="20000"/>
              </a:spcBef>
              <a:buSzPct val="120000"/>
              <a:buBlip>
                <a:blip r:embed="rId1"/>
              </a:buBlip>
              <a:defRPr sz="2400" b="1">
                <a:solidFill>
                  <a:srgbClr val="133984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lnSpc>
                <a:spcPct val="110000"/>
              </a:lnSpc>
              <a:spcBef>
                <a:spcPct val="20000"/>
              </a:spcBef>
              <a:buClr>
                <a:srgbClr val="A50021"/>
              </a:buClr>
              <a:buFont typeface="Arial" panose="020B0604020202020204" pitchFamily="34" charset="0"/>
              <a:buChar char="—"/>
              <a:defRPr sz="2000" b="1">
                <a:solidFill>
                  <a:srgbClr val="133984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rgbClr val="133984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进出校园管理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6" name="Text Box 95"/>
          <p:cNvSpPr txBox="1">
            <a:spLocks noChangeArrowheads="1"/>
          </p:cNvSpPr>
          <p:nvPr/>
        </p:nvSpPr>
        <p:spPr bwMode="gray">
          <a:xfrm>
            <a:off x="4879274" y="4177586"/>
            <a:ext cx="3077977" cy="4873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tIns="10205" anchor="ctr">
            <a:spAutoFit/>
          </a:bodyPr>
          <a:lstStyle>
            <a:lvl1pPr>
              <a:lnSpc>
                <a:spcPct val="110000"/>
              </a:lnSpc>
              <a:spcBef>
                <a:spcPct val="20000"/>
              </a:spcBef>
              <a:buSzPct val="120000"/>
              <a:buBlip>
                <a:blip r:embed="rId1"/>
              </a:buBlip>
              <a:defRPr sz="2400" b="1">
                <a:solidFill>
                  <a:srgbClr val="133984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lnSpc>
                <a:spcPct val="110000"/>
              </a:lnSpc>
              <a:spcBef>
                <a:spcPct val="20000"/>
              </a:spcBef>
              <a:buClr>
                <a:srgbClr val="A50021"/>
              </a:buClr>
              <a:buFont typeface="Arial" panose="020B0604020202020204" pitchFamily="34" charset="0"/>
              <a:buChar char="—"/>
              <a:defRPr sz="2000" b="1">
                <a:solidFill>
                  <a:srgbClr val="133984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rgbClr val="133984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其他管理要求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8" name="圆角矩形 11"/>
          <p:cNvSpPr/>
          <p:nvPr/>
        </p:nvSpPr>
        <p:spPr bwMode="auto">
          <a:xfrm>
            <a:off x="3652290" y="4025688"/>
            <a:ext cx="722716" cy="666360"/>
          </a:xfrm>
          <a:prstGeom prst="roundRect">
            <a:avLst/>
          </a:prstGeom>
          <a:solidFill>
            <a:srgbClr val="C00000"/>
          </a:solidFill>
          <a:ln>
            <a:noFill/>
            <a:headEnd type="none" w="med" len="med"/>
            <a:tailEnd type="none" w="med" len="med"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tIns="51024" anchor="ctr" anchorCtr="1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三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20" name="Line 93"/>
          <p:cNvSpPr>
            <a:spLocks noChangeShapeType="1"/>
          </p:cNvSpPr>
          <p:nvPr/>
        </p:nvSpPr>
        <p:spPr bwMode="gray">
          <a:xfrm flipV="1">
            <a:off x="4661610" y="3727188"/>
            <a:ext cx="3015697" cy="0"/>
          </a:xfrm>
          <a:prstGeom prst="line">
            <a:avLst/>
          </a:prstGeom>
          <a:noFill/>
          <a:ln w="25400">
            <a:solidFill>
              <a:srgbClr val="C0C0C0"/>
            </a:solidFill>
            <a:prstDash val="sysDot"/>
            <a:round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l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>
          <a:xfrm>
            <a:off x="1075351" y="43657"/>
            <a:ext cx="8740288" cy="598488"/>
          </a:xfrm>
        </p:spPr>
        <p:txBody>
          <a:bodyPr/>
          <a:lstStyle/>
          <a:p>
            <a:r>
              <a:rPr lang="zh-CN" altLang="en-US" dirty="0"/>
              <a:t>一、进出校园管理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531069" y="794545"/>
            <a:ext cx="11129862" cy="57600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rgbClr val="C00000"/>
                </a:solidFill>
              </a:rPr>
              <a:t>*9</a:t>
            </a:r>
            <a:r>
              <a:rPr lang="zh-CN" altLang="en-US" sz="2000" b="1" dirty="0">
                <a:solidFill>
                  <a:srgbClr val="C00000"/>
                </a:solidFill>
              </a:rPr>
              <a:t>月</a:t>
            </a:r>
            <a:r>
              <a:rPr lang="en-US" altLang="zh-CN" sz="2000" b="1" dirty="0">
                <a:solidFill>
                  <a:srgbClr val="C00000"/>
                </a:solidFill>
              </a:rPr>
              <a:t>25</a:t>
            </a:r>
            <a:r>
              <a:rPr lang="zh-CN" altLang="en-US" sz="2000" b="1" dirty="0">
                <a:solidFill>
                  <a:srgbClr val="C00000"/>
                </a:solidFill>
              </a:rPr>
              <a:t>日起，校园管理向常态化运行过渡，</a:t>
            </a:r>
            <a:r>
              <a:rPr lang="zh-CN" altLang="en-US" sz="2000" b="1" dirty="0">
                <a:solidFill>
                  <a:srgbClr val="C00000"/>
                </a:solidFill>
                <a:highlight>
                  <a:srgbClr val="FFFF00"/>
                </a:highlight>
              </a:rPr>
              <a:t>预计</a:t>
            </a:r>
            <a:r>
              <a:rPr lang="en-US" altLang="zh-CN" sz="2000" b="1" dirty="0">
                <a:solidFill>
                  <a:srgbClr val="C00000"/>
                </a:solidFill>
                <a:highlight>
                  <a:srgbClr val="FFFF00"/>
                </a:highlight>
              </a:rPr>
              <a:t>10</a:t>
            </a:r>
            <a:r>
              <a:rPr lang="zh-CN" altLang="en-US" sz="2000" b="1" dirty="0">
                <a:solidFill>
                  <a:srgbClr val="C00000"/>
                </a:solidFill>
                <a:highlight>
                  <a:srgbClr val="FFFF00"/>
                </a:highlight>
              </a:rPr>
              <a:t>月</a:t>
            </a:r>
            <a:r>
              <a:rPr lang="en-US" altLang="zh-CN" sz="2000" b="1" dirty="0">
                <a:solidFill>
                  <a:srgbClr val="C00000"/>
                </a:solidFill>
                <a:highlight>
                  <a:srgbClr val="FFFF00"/>
                </a:highlight>
              </a:rPr>
              <a:t>11</a:t>
            </a:r>
            <a:r>
              <a:rPr lang="zh-CN" altLang="en-US" sz="2000" b="1" dirty="0">
                <a:solidFill>
                  <a:srgbClr val="C00000"/>
                </a:solidFill>
                <a:highlight>
                  <a:srgbClr val="FFFF00"/>
                </a:highlight>
              </a:rPr>
              <a:t>日进入常态</a:t>
            </a:r>
            <a:r>
              <a:rPr lang="zh-CN" altLang="en-US" sz="2000" b="1">
                <a:solidFill>
                  <a:srgbClr val="C00000"/>
                </a:solidFill>
                <a:highlight>
                  <a:srgbClr val="FFFF00"/>
                </a:highlight>
              </a:rPr>
              <a:t>化运行（线下教学预期恢复）</a:t>
            </a:r>
            <a:r>
              <a:rPr lang="zh-CN" altLang="en-US" sz="2000" b="1">
                <a:solidFill>
                  <a:srgbClr val="C00000"/>
                </a:solidFill>
              </a:rPr>
              <a:t>。</a:t>
            </a:r>
            <a:endParaRPr lang="en-US" altLang="zh-CN" sz="2000" b="1" dirty="0">
              <a:solidFill>
                <a:srgbClr val="C00000"/>
              </a:solidFill>
            </a:endParaRPr>
          </a:p>
          <a:p>
            <a:pPr>
              <a:lnSpc>
                <a:spcPct val="150000"/>
              </a:lnSpc>
            </a:pPr>
            <a:endParaRPr lang="en-US" altLang="zh-CN" sz="1050" dirty="0">
              <a:solidFill>
                <a:srgbClr val="00206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rgbClr val="002060"/>
                </a:solidFill>
              </a:rPr>
              <a:t>      </a:t>
            </a:r>
            <a:r>
              <a:rPr lang="zh-CN" altLang="en-US" sz="2000" b="1" dirty="0">
                <a:solidFill>
                  <a:srgbClr val="C00000"/>
                </a:solidFill>
              </a:rPr>
              <a:t>（一） 总体要求：</a:t>
            </a:r>
            <a:endParaRPr lang="en-US" altLang="zh-CN" sz="2000" b="1" dirty="0">
              <a:solidFill>
                <a:srgbClr val="C0000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rgbClr val="002060"/>
                </a:solidFill>
              </a:rPr>
              <a:t>    </a:t>
            </a:r>
            <a:r>
              <a:rPr lang="zh-CN" altLang="en-US" sz="2000" b="1" dirty="0">
                <a:solidFill>
                  <a:srgbClr val="002060"/>
                </a:solidFill>
              </a:rPr>
              <a:t>“非必要不进出校园”</a:t>
            </a:r>
            <a:r>
              <a:rPr lang="zh-CN" altLang="en-US" sz="2000" dirty="0">
                <a:solidFill>
                  <a:srgbClr val="002060"/>
                </a:solidFill>
              </a:rPr>
              <a:t>。确需进出校园的学生由本人通过“交我办”申请，由学院（思政教师）进行审批，并在进出校园时核验</a:t>
            </a:r>
            <a:r>
              <a:rPr lang="zh-CN" altLang="en-US" sz="2000" b="1" dirty="0">
                <a:solidFill>
                  <a:srgbClr val="002060"/>
                </a:solidFill>
              </a:rPr>
              <a:t>“多码合一”</a:t>
            </a:r>
            <a:r>
              <a:rPr lang="zh-CN" altLang="en-US" sz="2000" dirty="0">
                <a:solidFill>
                  <a:srgbClr val="002060"/>
                </a:solidFill>
              </a:rPr>
              <a:t>。</a:t>
            </a:r>
            <a:endParaRPr lang="en-US" altLang="zh-CN" sz="2000" dirty="0">
              <a:solidFill>
                <a:srgbClr val="002060"/>
              </a:solidFill>
            </a:endParaRPr>
          </a:p>
          <a:p>
            <a:pPr>
              <a:lnSpc>
                <a:spcPct val="150000"/>
              </a:lnSpc>
            </a:pPr>
            <a:endParaRPr lang="en-US" altLang="zh-CN" sz="1400" dirty="0">
              <a:solidFill>
                <a:srgbClr val="00206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rgbClr val="002060"/>
                </a:solidFill>
              </a:rPr>
              <a:t>      </a:t>
            </a:r>
            <a:r>
              <a:rPr lang="zh-CN" altLang="en-US" sz="2000" b="1" dirty="0">
                <a:solidFill>
                  <a:srgbClr val="C00000"/>
                </a:solidFill>
              </a:rPr>
              <a:t>（二）</a:t>
            </a:r>
            <a:r>
              <a:rPr lang="en-US" altLang="zh-CN" sz="2000" b="1" dirty="0">
                <a:solidFill>
                  <a:srgbClr val="C00000"/>
                </a:solidFill>
              </a:rPr>
              <a:t> </a:t>
            </a:r>
            <a:r>
              <a:rPr lang="zh-CN" altLang="en-US" sz="2000" b="1" dirty="0">
                <a:solidFill>
                  <a:srgbClr val="C00000"/>
                </a:solidFill>
              </a:rPr>
              <a:t>进出核验：</a:t>
            </a:r>
            <a:endParaRPr lang="en-US" altLang="zh-CN" sz="2000" b="1" dirty="0">
              <a:solidFill>
                <a:srgbClr val="C00000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rgbClr val="002060"/>
                </a:solidFill>
              </a:rPr>
              <a:t>      进校应持有</a:t>
            </a:r>
            <a:r>
              <a:rPr lang="en-US" altLang="zh-CN" sz="2000" b="1" dirty="0">
                <a:solidFill>
                  <a:srgbClr val="002060"/>
                </a:solidFill>
              </a:rPr>
              <a:t>24</a:t>
            </a:r>
            <a:r>
              <a:rPr lang="zh-CN" altLang="en-US" sz="2000" b="1" dirty="0">
                <a:solidFill>
                  <a:srgbClr val="002060"/>
                </a:solidFill>
              </a:rPr>
              <a:t>小时内</a:t>
            </a:r>
            <a:r>
              <a:rPr lang="zh-CN" altLang="en-US" sz="2000" dirty="0">
                <a:solidFill>
                  <a:srgbClr val="002060"/>
                </a:solidFill>
              </a:rPr>
              <a:t>核酸检测阴性报告</a:t>
            </a:r>
            <a:endParaRPr lang="en-US" altLang="zh-CN" sz="2000" dirty="0">
              <a:solidFill>
                <a:srgbClr val="00206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rgbClr val="002060"/>
                </a:solidFill>
              </a:rPr>
              <a:t>      </a:t>
            </a:r>
            <a:r>
              <a:rPr lang="zh-CN" altLang="en-US" sz="2000" dirty="0">
                <a:solidFill>
                  <a:srgbClr val="002060"/>
                </a:solidFill>
              </a:rPr>
              <a:t>如持</a:t>
            </a:r>
            <a:r>
              <a:rPr lang="en-US" altLang="zh-CN" sz="2000" b="1" dirty="0">
                <a:solidFill>
                  <a:srgbClr val="002060"/>
                </a:solidFill>
              </a:rPr>
              <a:t>48</a:t>
            </a:r>
            <a:r>
              <a:rPr lang="zh-CN" altLang="en-US" sz="2000" b="1" dirty="0">
                <a:solidFill>
                  <a:srgbClr val="002060"/>
                </a:solidFill>
              </a:rPr>
              <a:t>小时内</a:t>
            </a:r>
            <a:r>
              <a:rPr lang="zh-CN" altLang="en-US" sz="2000" dirty="0">
                <a:solidFill>
                  <a:srgbClr val="002060"/>
                </a:solidFill>
              </a:rPr>
              <a:t>核酸检测阴性报告，入校当日需进行</a:t>
            </a:r>
            <a:r>
              <a:rPr lang="en-US" altLang="zh-CN" sz="2000" dirty="0">
                <a:solidFill>
                  <a:srgbClr val="002060"/>
                </a:solidFill>
              </a:rPr>
              <a:t>1</a:t>
            </a:r>
            <a:r>
              <a:rPr lang="zh-CN" altLang="en-US" sz="2000" dirty="0">
                <a:solidFill>
                  <a:srgbClr val="002060"/>
                </a:solidFill>
              </a:rPr>
              <a:t>次核酸采样，并在核酸检测结果出具前严格做好个人防护。</a:t>
            </a:r>
            <a:endParaRPr lang="en-US" altLang="zh-CN" sz="2000" dirty="0">
              <a:solidFill>
                <a:srgbClr val="00206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rgbClr val="002060"/>
                </a:solidFill>
              </a:rPr>
              <a:t>      </a:t>
            </a:r>
            <a:r>
              <a:rPr lang="en-US" altLang="zh-CN" sz="2000" b="1" dirty="0">
                <a:solidFill>
                  <a:srgbClr val="002060"/>
                </a:solidFill>
                <a:highlight>
                  <a:srgbClr val="FFFF00"/>
                </a:highlight>
              </a:rPr>
              <a:t>3</a:t>
            </a:r>
            <a:r>
              <a:rPr lang="zh-CN" altLang="en-US" sz="2000" b="1" dirty="0">
                <a:solidFill>
                  <a:srgbClr val="002060"/>
                </a:solidFill>
                <a:highlight>
                  <a:srgbClr val="FFFF00"/>
                </a:highlight>
              </a:rPr>
              <a:t>天内有进出校园记录的学生，不进入食堂、超市等校内公共场所。</a:t>
            </a:r>
            <a:endParaRPr lang="en-US" altLang="zh-CN" sz="2000" b="1" dirty="0">
              <a:solidFill>
                <a:srgbClr val="002060"/>
              </a:solidFill>
              <a:highlight>
                <a:srgbClr val="FFFF00"/>
              </a:highlight>
            </a:endParaRPr>
          </a:p>
          <a:p>
            <a:pPr>
              <a:lnSpc>
                <a:spcPct val="150000"/>
              </a:lnSpc>
            </a:pPr>
            <a:endParaRPr lang="en-US" altLang="zh-CN" sz="2000" b="1" dirty="0">
              <a:solidFill>
                <a:srgbClr val="00206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2400" b="1" dirty="0">
                <a:solidFill>
                  <a:srgbClr val="002060"/>
                </a:solidFill>
              </a:rPr>
              <a:t>*</a:t>
            </a:r>
            <a:r>
              <a:rPr lang="zh-CN" altLang="en-US" b="1" dirty="0">
                <a:solidFill>
                  <a:srgbClr val="002060"/>
                </a:solidFill>
              </a:rPr>
              <a:t>思源门、北一门、北三门作为进出校通道，其中思源门、北一门</a:t>
            </a:r>
            <a:r>
              <a:rPr lang="en-US" altLang="zh-CN" b="1" dirty="0">
                <a:solidFill>
                  <a:srgbClr val="002060"/>
                </a:solidFill>
              </a:rPr>
              <a:t>24</a:t>
            </a:r>
            <a:r>
              <a:rPr lang="zh-CN" altLang="en-US" b="1" dirty="0">
                <a:solidFill>
                  <a:srgbClr val="002060"/>
                </a:solidFill>
              </a:rPr>
              <a:t>小时开放，北三门</a:t>
            </a:r>
            <a:r>
              <a:rPr lang="en-US" altLang="zh-CN" b="1" dirty="0">
                <a:solidFill>
                  <a:srgbClr val="002060"/>
                </a:solidFill>
              </a:rPr>
              <a:t>6</a:t>
            </a:r>
            <a:r>
              <a:rPr lang="zh-CN" altLang="en-US" b="1" dirty="0">
                <a:solidFill>
                  <a:srgbClr val="002060"/>
                </a:solidFill>
              </a:rPr>
              <a:t>时至</a:t>
            </a:r>
            <a:r>
              <a:rPr lang="en-US" altLang="zh-CN" b="1" dirty="0">
                <a:solidFill>
                  <a:srgbClr val="002060"/>
                </a:solidFill>
              </a:rPr>
              <a:t>24</a:t>
            </a:r>
            <a:r>
              <a:rPr lang="zh-CN" altLang="en-US" b="1" dirty="0">
                <a:solidFill>
                  <a:srgbClr val="002060"/>
                </a:solidFill>
              </a:rPr>
              <a:t>时开放。</a:t>
            </a:r>
            <a:endParaRPr lang="en-US" altLang="zh-CN" b="1" dirty="0">
              <a:solidFill>
                <a:srgbClr val="002060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>
          <a:xfrm>
            <a:off x="1075351" y="43657"/>
            <a:ext cx="8740288" cy="598488"/>
          </a:xfrm>
        </p:spPr>
        <p:txBody>
          <a:bodyPr/>
          <a:lstStyle/>
          <a:p>
            <a:r>
              <a:rPr lang="zh-CN" altLang="en-US" dirty="0"/>
              <a:t>二、离沪返沪管理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218107" y="947320"/>
            <a:ext cx="11907218" cy="5692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（一）非必要不离沪</a:t>
            </a:r>
            <a:endParaRPr lang="en-US" altLang="zh-CN" sz="2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30000"/>
              </a:lnSpc>
            </a:pP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（二）确需离沪情况</a:t>
            </a:r>
            <a:endParaRPr lang="en-US" altLang="zh-CN" sz="2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30000"/>
              </a:lnSpc>
            </a:pPr>
            <a:r>
              <a:rPr lang="en-US" altLang="zh-CN" sz="2000" b="1" kern="0" dirty="0">
                <a:solidFill>
                  <a:srgbClr val="004098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 b="1" kern="0" dirty="0">
                <a:solidFill>
                  <a:srgbClr val="004098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、离沪返沪情况统计：</a:t>
            </a: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请于</a:t>
            </a:r>
            <a:r>
              <a:rPr lang="en-US" altLang="zh-CN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28</a:t>
            </a: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日前，填写：https://ssc.sjtu.edu.cn/f/443802ec</a:t>
            </a:r>
            <a:endParaRPr lang="zh-CN" altLang="en-US" sz="2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30000"/>
              </a:lnSpc>
            </a:pPr>
            <a:r>
              <a:rPr lang="en-US" altLang="zh-CN" sz="2000" b="1" kern="0" dirty="0">
                <a:solidFill>
                  <a:srgbClr val="004098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000" b="1" kern="0" dirty="0">
                <a:solidFill>
                  <a:srgbClr val="004098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、返沪后安排</a:t>
            </a:r>
            <a:endParaRPr lang="en-US" altLang="zh-CN" sz="2000" b="1" kern="0" dirty="0">
              <a:solidFill>
                <a:srgbClr val="004098">
                  <a:lumMod val="5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30000"/>
              </a:lnSpc>
            </a:pPr>
            <a:r>
              <a:rPr lang="zh-CN" altLang="en-US" sz="2000" b="1" kern="0" dirty="0">
                <a:solidFill>
                  <a:srgbClr val="004098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① 返沪后即向思政教师报备，并</a:t>
            </a:r>
            <a:r>
              <a:rPr lang="zh-CN" altLang="en-US" sz="2000" b="1" kern="0" dirty="0">
                <a:solidFill>
                  <a:srgbClr val="004098">
                    <a:lumMod val="50000"/>
                  </a:srgbClr>
                </a:solidFill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连续</a:t>
            </a:r>
            <a:r>
              <a:rPr lang="en-US" altLang="zh-CN" sz="2000" b="1" kern="0" dirty="0">
                <a:solidFill>
                  <a:srgbClr val="004098">
                    <a:lumMod val="50000"/>
                  </a:srgbClr>
                </a:solidFill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lang="zh-CN" altLang="en-US" sz="2000" b="1" kern="0" dirty="0">
                <a:solidFill>
                  <a:srgbClr val="004098">
                    <a:lumMod val="50000"/>
                  </a:srgbClr>
                </a:solidFill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天检测核酸</a:t>
            </a:r>
            <a:endParaRPr lang="en-US" altLang="zh-CN" sz="2000" b="1" kern="0" dirty="0">
              <a:solidFill>
                <a:srgbClr val="004098">
                  <a:lumMod val="5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30000"/>
              </a:lnSpc>
            </a:pPr>
            <a:r>
              <a:rPr lang="zh-CN" altLang="en-US" sz="2000" b="1" kern="0" dirty="0">
                <a:solidFill>
                  <a:srgbClr val="004098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② 校外健康管理（</a:t>
            </a:r>
            <a:r>
              <a:rPr lang="en-US" altLang="zh-CN" sz="2000" b="1" kern="0" dirty="0">
                <a:solidFill>
                  <a:srgbClr val="004098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000" b="1" kern="0" dirty="0">
                <a:solidFill>
                  <a:srgbClr val="004098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天）</a:t>
            </a:r>
            <a:r>
              <a:rPr lang="zh-CN" altLang="en-US" sz="2000" kern="0" dirty="0">
                <a:solidFill>
                  <a:srgbClr val="004098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sz="2000" kern="0" dirty="0">
                <a:solidFill>
                  <a:srgbClr val="004098">
                    <a:lumMod val="50000"/>
                  </a:srgbClr>
                </a:solidFill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自行在校外居所进行</a:t>
            </a:r>
            <a:r>
              <a:rPr lang="en-US" altLang="zh-CN" sz="2000" kern="0" dirty="0">
                <a:solidFill>
                  <a:srgbClr val="004098">
                    <a:lumMod val="50000"/>
                  </a:srgbClr>
                </a:solidFill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000" kern="0" dirty="0">
                <a:solidFill>
                  <a:srgbClr val="004098">
                    <a:lumMod val="50000"/>
                  </a:srgbClr>
                </a:solidFill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天健康管理，方能申请进校</a:t>
            </a:r>
            <a:r>
              <a:rPr lang="zh-CN" altLang="en-US" sz="2000" kern="0" dirty="0">
                <a:solidFill>
                  <a:srgbClr val="004098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en-US" altLang="zh-CN" sz="2000" kern="0" dirty="0">
              <a:solidFill>
                <a:srgbClr val="004098">
                  <a:lumMod val="5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30000"/>
              </a:lnSpc>
            </a:pPr>
            <a:r>
              <a:rPr lang="zh-CN" altLang="en-US" sz="2000" b="1" kern="0" dirty="0">
                <a:solidFill>
                  <a:srgbClr val="004098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③ 进校后健康管理（</a:t>
            </a:r>
            <a:r>
              <a:rPr lang="en-US" altLang="zh-CN" sz="2000" b="1" kern="0" dirty="0">
                <a:solidFill>
                  <a:srgbClr val="004098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000" b="1" kern="0" dirty="0">
                <a:solidFill>
                  <a:srgbClr val="004098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天）</a:t>
            </a:r>
            <a:r>
              <a:rPr lang="zh-CN" altLang="en-US" sz="2000" kern="0" dirty="0">
                <a:solidFill>
                  <a:srgbClr val="004098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sz="2000" kern="0" dirty="0">
                <a:solidFill>
                  <a:srgbClr val="004098">
                    <a:lumMod val="50000"/>
                  </a:srgbClr>
                </a:solidFill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原则上不</a:t>
            </a:r>
            <a:r>
              <a:rPr lang="zh-CN" altLang="en-US" sz="2000" kern="0">
                <a:solidFill>
                  <a:srgbClr val="004098">
                    <a:lumMod val="50000"/>
                  </a:srgbClr>
                </a:solidFill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出校，</a:t>
            </a:r>
            <a:r>
              <a:rPr lang="zh-CN" altLang="en-US" sz="2000" kern="0" dirty="0">
                <a:solidFill>
                  <a:srgbClr val="004098">
                    <a:lumMod val="50000"/>
                  </a:srgbClr>
                </a:solidFill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不进</a:t>
            </a:r>
            <a:r>
              <a:rPr lang="zh-CN" altLang="en-US" sz="2000" kern="0">
                <a:solidFill>
                  <a:srgbClr val="004098">
                    <a:lumMod val="50000"/>
                  </a:srgbClr>
                </a:solidFill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教室、实验室、图书馆</a:t>
            </a:r>
            <a:r>
              <a:rPr lang="zh-CN" altLang="en-US" sz="2000" kern="0" dirty="0">
                <a:solidFill>
                  <a:srgbClr val="004098">
                    <a:lumMod val="50000"/>
                  </a:srgbClr>
                </a:solidFill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、体育馆等，不堂食，线上上课</a:t>
            </a:r>
            <a:endParaRPr lang="en-US" altLang="zh-CN" sz="2000" kern="0" dirty="0">
              <a:solidFill>
                <a:srgbClr val="004098">
                  <a:lumMod val="5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注：</a:t>
            </a:r>
            <a:r>
              <a:rPr lang="zh-CN" altLang="en-US" sz="2000" kern="0" dirty="0">
                <a:solidFill>
                  <a:srgbClr val="004098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亦可在校外居所健康管理</a:t>
            </a:r>
            <a:r>
              <a:rPr lang="en-US" altLang="zh-CN" sz="2000" kern="0" dirty="0">
                <a:solidFill>
                  <a:srgbClr val="004098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lang="zh-CN" altLang="en-US" sz="2000" kern="0" dirty="0">
                <a:solidFill>
                  <a:srgbClr val="004098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天（每天核酸检测）后申请进校</a:t>
            </a:r>
            <a:endParaRPr lang="en-US" altLang="zh-CN" sz="2000" kern="0" dirty="0">
              <a:solidFill>
                <a:srgbClr val="004098">
                  <a:lumMod val="5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30000"/>
              </a:lnSpc>
            </a:pP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（三）仍在中高风险地区</a:t>
            </a:r>
            <a:endParaRPr lang="en-US" altLang="zh-CN" sz="2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30000"/>
              </a:lnSpc>
            </a:pPr>
            <a:r>
              <a:rPr lang="zh-CN" altLang="en-US" sz="2000" kern="0" dirty="0">
                <a:solidFill>
                  <a:srgbClr val="004098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暂缓来校；确有特殊情况已抵沪，抵沪</a:t>
            </a:r>
            <a:r>
              <a:rPr lang="en-US" altLang="zh-CN" sz="2000" kern="0" dirty="0">
                <a:solidFill>
                  <a:srgbClr val="004098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lang="zh-CN" altLang="en-US" sz="2000" kern="0" dirty="0">
                <a:solidFill>
                  <a:srgbClr val="004098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天（每天核酸检测，自行安排住所）后方能申请进校；</a:t>
            </a:r>
            <a:endParaRPr lang="en-US" altLang="zh-CN" sz="2000" kern="0" dirty="0">
              <a:solidFill>
                <a:srgbClr val="004098">
                  <a:lumMod val="5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30000"/>
              </a:lnSpc>
            </a:pP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（四）防护要求</a:t>
            </a:r>
            <a:endParaRPr lang="en-US" altLang="zh-CN" sz="2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30000"/>
              </a:lnSpc>
            </a:pPr>
            <a:r>
              <a:rPr lang="en-US" altLang="zh-CN" sz="2000" kern="0" dirty="0">
                <a:solidFill>
                  <a:srgbClr val="004098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 kern="0" dirty="0">
                <a:solidFill>
                  <a:srgbClr val="004098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、乘坐公共交通，请务必</a:t>
            </a:r>
            <a:r>
              <a:rPr lang="zh-CN" altLang="en-US" sz="2000" b="1" kern="0" dirty="0">
                <a:solidFill>
                  <a:srgbClr val="004098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规范佩戴口罩</a:t>
            </a:r>
            <a:r>
              <a:rPr lang="zh-CN" altLang="en-US" sz="2000" b="1" kern="0" dirty="0">
                <a:solidFill>
                  <a:srgbClr val="004098">
                    <a:lumMod val="50000"/>
                  </a:srgbClr>
                </a:solidFill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（建议</a:t>
            </a:r>
            <a:r>
              <a:rPr lang="en-US" altLang="zh-CN" sz="2000" b="1" kern="0" dirty="0">
                <a:solidFill>
                  <a:srgbClr val="004098">
                    <a:lumMod val="50000"/>
                  </a:srgbClr>
                </a:solidFill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N95</a:t>
            </a:r>
            <a:r>
              <a:rPr lang="zh-CN" altLang="en-US" sz="2000" b="1" kern="0" dirty="0">
                <a:solidFill>
                  <a:srgbClr val="004098">
                    <a:lumMod val="50000"/>
                  </a:srgbClr>
                </a:solidFill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），全程做好防护</a:t>
            </a:r>
            <a:r>
              <a:rPr lang="zh-CN" altLang="en-US" sz="2000" b="1" kern="0" dirty="0">
                <a:solidFill>
                  <a:srgbClr val="004098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en-US" altLang="zh-CN" sz="2000" b="1" kern="0" dirty="0">
              <a:solidFill>
                <a:srgbClr val="004098">
                  <a:lumMod val="5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30000"/>
              </a:lnSpc>
            </a:pPr>
            <a:r>
              <a:rPr lang="en-US" altLang="zh-CN" sz="2000" kern="0" dirty="0">
                <a:solidFill>
                  <a:srgbClr val="004098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000" kern="0" dirty="0">
                <a:solidFill>
                  <a:srgbClr val="004098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、遇发热等症状，或接到流调通知，第一时间联系思政教师。</a:t>
            </a:r>
            <a:endParaRPr lang="en-US" altLang="zh-CN" sz="2000" kern="0" dirty="0">
              <a:solidFill>
                <a:srgbClr val="004098">
                  <a:lumMod val="5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30000"/>
              </a:lnSpc>
            </a:pP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注：</a:t>
            </a:r>
            <a:r>
              <a:rPr lang="en-US" altLang="zh-CN" sz="2000" dirty="0">
                <a:solidFill>
                  <a:srgbClr val="002060"/>
                </a:solidFill>
              </a:rPr>
              <a:t>7</a:t>
            </a:r>
            <a:r>
              <a:rPr lang="zh-CN" altLang="en-US" sz="2000" dirty="0">
                <a:solidFill>
                  <a:srgbClr val="002060"/>
                </a:solidFill>
              </a:rPr>
              <a:t>日内有疫情风险区旅居史或乘坐过有疫情风险区暴露风险的航班、火车等交通工具的学生暂缓返校。</a:t>
            </a:r>
            <a:endParaRPr lang="en-US" altLang="zh-CN" sz="2000" dirty="0">
              <a:solidFill>
                <a:srgbClr val="002060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>
          <a:xfrm>
            <a:off x="1075351" y="43657"/>
            <a:ext cx="8740288" cy="598488"/>
          </a:xfrm>
        </p:spPr>
        <p:txBody>
          <a:bodyPr/>
          <a:lstStyle/>
          <a:p>
            <a:r>
              <a:rPr lang="zh-CN" altLang="en-US" dirty="0"/>
              <a:t>三、其他管理要求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567127" y="1430267"/>
            <a:ext cx="11057745" cy="43078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2000" b="1" dirty="0">
                <a:solidFill>
                  <a:srgbClr val="C00000"/>
                </a:solidFill>
              </a:rPr>
              <a:t>（一）</a:t>
            </a:r>
            <a:r>
              <a:rPr lang="zh-CN" altLang="en-US" sz="2000" b="1" dirty="0">
                <a:solidFill>
                  <a:srgbClr val="C00000"/>
                </a:solidFill>
                <a:highlight>
                  <a:srgbClr val="FFFF00"/>
                </a:highlight>
              </a:rPr>
              <a:t>在校师生需持有</a:t>
            </a:r>
            <a:r>
              <a:rPr lang="en-US" altLang="zh-CN" sz="2000" b="1" dirty="0">
                <a:solidFill>
                  <a:srgbClr val="C00000"/>
                </a:solidFill>
                <a:highlight>
                  <a:srgbClr val="FFFF00"/>
                </a:highlight>
              </a:rPr>
              <a:t>48</a:t>
            </a:r>
            <a:r>
              <a:rPr lang="zh-CN" altLang="en-US" sz="2000" b="1" dirty="0">
                <a:solidFill>
                  <a:srgbClr val="C00000"/>
                </a:solidFill>
                <a:highlight>
                  <a:srgbClr val="FFFF00"/>
                </a:highlight>
              </a:rPr>
              <a:t>小时核酸阴性报告</a:t>
            </a:r>
            <a:r>
              <a:rPr lang="zh-CN" altLang="en-US" sz="2000" b="1" dirty="0">
                <a:solidFill>
                  <a:srgbClr val="C00000"/>
                </a:solidFill>
              </a:rPr>
              <a:t>，请严格按要求进行检测</a:t>
            </a:r>
            <a:endParaRPr lang="en-US" altLang="zh-CN" sz="2000" b="1" dirty="0">
              <a:solidFill>
                <a:srgbClr val="C00000"/>
              </a:solidFill>
            </a:endParaRPr>
          </a:p>
          <a:p>
            <a:pPr>
              <a:lnSpc>
                <a:spcPct val="200000"/>
              </a:lnSpc>
            </a:pPr>
            <a:r>
              <a:rPr lang="zh-CN" altLang="en-US" sz="2000" b="1" dirty="0">
                <a:solidFill>
                  <a:srgbClr val="C00000"/>
                </a:solidFill>
              </a:rPr>
              <a:t>（二）教学活动：</a:t>
            </a:r>
            <a:r>
              <a:rPr lang="zh-CN" altLang="en-US" sz="2000" dirty="0">
                <a:solidFill>
                  <a:srgbClr val="002060"/>
                </a:solidFill>
              </a:rPr>
              <a:t>继续在线教学，按课程安排参加好在线授课。</a:t>
            </a:r>
            <a:endParaRPr lang="en-US" altLang="zh-CN" sz="2000" dirty="0">
              <a:solidFill>
                <a:srgbClr val="002060"/>
              </a:solidFill>
            </a:endParaRPr>
          </a:p>
          <a:p>
            <a:pPr>
              <a:lnSpc>
                <a:spcPct val="200000"/>
              </a:lnSpc>
            </a:pPr>
            <a:r>
              <a:rPr lang="zh-CN" altLang="en-US" sz="2000" b="1" dirty="0">
                <a:solidFill>
                  <a:srgbClr val="C00000"/>
                </a:solidFill>
              </a:rPr>
              <a:t>（三）实验室要求：</a:t>
            </a:r>
            <a:r>
              <a:rPr lang="zh-CN" altLang="en-US" sz="2000" dirty="0">
                <a:solidFill>
                  <a:srgbClr val="002060"/>
                </a:solidFill>
              </a:rPr>
              <a:t>实验室按规定开放，在实验室内注意做好个人防护。</a:t>
            </a:r>
            <a:endParaRPr lang="en-US" altLang="zh-CN" sz="2000" dirty="0">
              <a:solidFill>
                <a:srgbClr val="002060"/>
              </a:solidFill>
            </a:endParaRPr>
          </a:p>
          <a:p>
            <a:pPr>
              <a:lnSpc>
                <a:spcPct val="200000"/>
              </a:lnSpc>
            </a:pPr>
            <a:r>
              <a:rPr lang="zh-CN" altLang="en-US" sz="2000" b="1" dirty="0">
                <a:solidFill>
                  <a:srgbClr val="C00000"/>
                </a:solidFill>
              </a:rPr>
              <a:t>（四）食堂管理：</a:t>
            </a:r>
            <a:r>
              <a:rPr lang="zh-CN" altLang="en-US" sz="2000" dirty="0">
                <a:solidFill>
                  <a:srgbClr val="002060"/>
                </a:solidFill>
              </a:rPr>
              <a:t>不开放堂食，继续打包外带；购餐时全程佩戴口罩，保持间距，错峰取餐。</a:t>
            </a:r>
            <a:endParaRPr lang="en-US" altLang="zh-CN" sz="2000" dirty="0">
              <a:solidFill>
                <a:srgbClr val="002060"/>
              </a:solidFill>
            </a:endParaRPr>
          </a:p>
          <a:p>
            <a:pPr>
              <a:lnSpc>
                <a:spcPct val="200000"/>
              </a:lnSpc>
            </a:pPr>
            <a:r>
              <a:rPr lang="zh-CN" altLang="en-US" sz="2000" b="1" dirty="0">
                <a:solidFill>
                  <a:srgbClr val="C00000"/>
                </a:solidFill>
              </a:rPr>
              <a:t>（五）公共场所管理：</a:t>
            </a:r>
            <a:r>
              <a:rPr lang="zh-CN" altLang="en-US" sz="2000" dirty="0">
                <a:solidFill>
                  <a:srgbClr val="002060"/>
                </a:solidFill>
              </a:rPr>
              <a:t>教室、图书馆、室内运动场馆等有序开放，参见各部门网站主页。</a:t>
            </a:r>
            <a:endParaRPr lang="zh-CN" altLang="en-US" sz="2000" dirty="0">
              <a:solidFill>
                <a:srgbClr val="002060"/>
              </a:solidFill>
            </a:endParaRPr>
          </a:p>
          <a:p>
            <a:pPr>
              <a:lnSpc>
                <a:spcPct val="200000"/>
              </a:lnSpc>
            </a:pPr>
            <a:r>
              <a:rPr lang="zh-CN" altLang="en-US" sz="2000" b="1" dirty="0">
                <a:solidFill>
                  <a:srgbClr val="C00000"/>
                </a:solidFill>
              </a:rPr>
              <a:t>（六）校园班车：</a:t>
            </a:r>
            <a:r>
              <a:rPr lang="zh-CN" altLang="en-US" sz="2000" dirty="0">
                <a:solidFill>
                  <a:srgbClr val="002060"/>
                </a:solidFill>
              </a:rPr>
              <a:t>闵行校区校园巴士恢复运行，校区间班车暂不恢复。</a:t>
            </a:r>
            <a:endParaRPr lang="zh-CN" altLang="en-US" sz="2000" dirty="0">
              <a:solidFill>
                <a:srgbClr val="002060"/>
              </a:solidFill>
            </a:endParaRPr>
          </a:p>
          <a:p>
            <a:pPr>
              <a:lnSpc>
                <a:spcPct val="200000"/>
              </a:lnSpc>
            </a:pPr>
            <a:r>
              <a:rPr lang="zh-CN" altLang="en-US" sz="2000" b="1" dirty="0">
                <a:solidFill>
                  <a:srgbClr val="C00000"/>
                </a:solidFill>
              </a:rPr>
              <a:t>（七）场所码要求：</a:t>
            </a:r>
            <a:r>
              <a:rPr lang="zh-CN" altLang="en-US" sz="2000" dirty="0">
                <a:solidFill>
                  <a:srgbClr val="002060"/>
                </a:solidFill>
              </a:rPr>
              <a:t>进入校园楼宇通过“交我办”扫描“场所码”登记，</a:t>
            </a:r>
            <a:r>
              <a:rPr lang="zh-CN" altLang="en-US" sz="2000" dirty="0">
                <a:solidFill>
                  <a:srgbClr val="002060"/>
                </a:solidFill>
                <a:highlight>
                  <a:srgbClr val="FFFF00"/>
                </a:highlight>
              </a:rPr>
              <a:t>不进行聚集性活动</a:t>
            </a:r>
            <a:r>
              <a:rPr lang="zh-CN" altLang="en-US" sz="2000" dirty="0">
                <a:solidFill>
                  <a:srgbClr val="002060"/>
                </a:solidFill>
              </a:rPr>
              <a:t>。</a:t>
            </a:r>
            <a:endParaRPr lang="zh-CN" altLang="en-US" sz="2000" dirty="0">
              <a:solidFill>
                <a:srgbClr val="002060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占位符 1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谢 谢！</a:t>
            </a:r>
            <a:endParaRPr lang="zh-CN" altLang="en-US" spc="600" dirty="0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COMMONDATA" val="eyJoZGlkIjoiMjAyMzk0NDNiYjg4MzQzZTZhNzliMGQyOTRhZGJjNzAifQ=="/>
  <p:tag name="KSO_WPP_MARK_KEY" val="33e99534-7d28-42c2-a1a8-df7d6391fcad"/>
</p:tagLst>
</file>

<file path=ppt/theme/theme1.xml><?xml version="1.0" encoding="utf-8"?>
<a:theme xmlns:a="http://schemas.openxmlformats.org/drawingml/2006/main" name="3_自定义设计方案">
  <a:themeElements>
    <a:clrScheme name="潘冬远III">
      <a:dk1>
        <a:srgbClr val="C8141E"/>
      </a:dk1>
      <a:lt1>
        <a:srgbClr val="E1E1E1"/>
      </a:lt1>
      <a:dk2>
        <a:srgbClr val="0F0F0F"/>
      </a:dk2>
      <a:lt2>
        <a:srgbClr val="FFFFFF"/>
      </a:lt2>
      <a:accent1>
        <a:srgbClr val="425464"/>
      </a:accent1>
      <a:accent2>
        <a:srgbClr val="4254A0"/>
      </a:accent2>
      <a:accent3>
        <a:srgbClr val="4254C8"/>
      </a:accent3>
      <a:accent4>
        <a:srgbClr val="E36A0F"/>
      </a:accent4>
      <a:accent5>
        <a:srgbClr val="FAC800"/>
      </a:accent5>
      <a:accent6>
        <a:srgbClr val="A0A0A0"/>
      </a:accent6>
      <a:hlink>
        <a:srgbClr val="196E7D"/>
      </a:hlink>
      <a:folHlink>
        <a:srgbClr val="B4B4B4"/>
      </a:folHlink>
    </a:clrScheme>
    <a:fontScheme name="k2u42bi2">
      <a:majorFont>
        <a:latin typeface="Arial"/>
        <a:ea typeface="Microsoft YaHei"/>
        <a:cs typeface=""/>
      </a:majorFont>
      <a:minorFont>
        <a:latin typeface="Arial"/>
        <a:ea typeface="Microsoft YaHei"/>
        <a:cs typeface=""/>
      </a:minorFont>
    </a:fontScheme>
    <a:fmtScheme name="光面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tint val="95000"/>
              <a:shade val="95000"/>
              <a:satMod val="120000"/>
            </a:schemeClr>
          </a:solidFill>
          <a:prstDash val="solid"/>
        </a:ln>
        <a:ln w="55000" cap="flat" cmpd="thickThin" algn="ctr">
          <a:solidFill>
            <a:schemeClr val="phClr">
              <a:tint val="90000"/>
              <a:satMod val="130000"/>
            </a:schemeClr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 w="19050" cmpd="sng">
          <a:solidFill>
            <a:schemeClr val="accent1"/>
          </a:solidFill>
        </a:ln>
      </a:spPr>
      <a:bodyPr rtlCol="0" anchor="ctr"/>
      <a:lstStyle>
        <a:defPPr algn="ctr">
          <a:defRPr sz="2645" b="1" dirty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jtu2019">
  <a:themeElements>
    <a:clrScheme name="SJTU-2019">
      <a:dk1>
        <a:srgbClr val="000000"/>
      </a:dk1>
      <a:lt1>
        <a:srgbClr val="FFFFFF"/>
      </a:lt1>
      <a:dk2>
        <a:srgbClr val="1B1C21"/>
      </a:dk2>
      <a:lt2>
        <a:srgbClr val="DBDBDB"/>
      </a:lt2>
      <a:accent1>
        <a:srgbClr val="C8161E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外宣普适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6_Office 主题​​">
  <a:themeElements>
    <a:clrScheme name="SJTU-2019">
      <a:dk1>
        <a:srgbClr val="000000"/>
      </a:dk1>
      <a:lt1>
        <a:srgbClr val="FFFFFF"/>
      </a:lt1>
      <a:dk2>
        <a:srgbClr val="1B1C21"/>
      </a:dk2>
      <a:lt2>
        <a:srgbClr val="DBDBDB"/>
      </a:lt2>
      <a:accent1>
        <a:srgbClr val="C8161E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外宣普适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992</Words>
  <Application>WPS 演示</Application>
  <PresentationFormat>宽屏</PresentationFormat>
  <Paragraphs>57</Paragraphs>
  <Slides>6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4</vt:i4>
      </vt:variant>
      <vt:variant>
        <vt:lpstr>幻灯片标题</vt:lpstr>
      </vt:variant>
      <vt:variant>
        <vt:i4>6</vt:i4>
      </vt:variant>
    </vt:vector>
  </HeadingPairs>
  <TitlesOfParts>
    <vt:vector size="23" baseType="lpstr">
      <vt:lpstr>Arial</vt:lpstr>
      <vt:lpstr>宋体</vt:lpstr>
      <vt:lpstr>Wingdings</vt:lpstr>
      <vt:lpstr>微软雅黑</vt:lpstr>
      <vt:lpstr>等线</vt:lpstr>
      <vt:lpstr>Arial</vt:lpstr>
      <vt:lpstr>方正小标宋简体</vt:lpstr>
      <vt:lpstr>Times New Roman</vt:lpstr>
      <vt:lpstr>黑体</vt:lpstr>
      <vt:lpstr>Arial Unicode MS</vt:lpstr>
      <vt:lpstr>Segoe UI</vt:lpstr>
      <vt:lpstr>HarmonyOS Sans SC Black</vt:lpstr>
      <vt:lpstr>Segoe Print</vt:lpstr>
      <vt:lpstr>3_自定义设计方案</vt:lpstr>
      <vt:lpstr>sjtu2019</vt:lpstr>
      <vt:lpstr>自定义设计方案</vt:lpstr>
      <vt:lpstr>6_Office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李一</dc:creator>
  <cp:lastModifiedBy>riki</cp:lastModifiedBy>
  <cp:revision>1349</cp:revision>
  <cp:lastPrinted>2017-01-04T00:07:00Z</cp:lastPrinted>
  <dcterms:created xsi:type="dcterms:W3CDTF">2016-12-22T01:29:00Z</dcterms:created>
  <dcterms:modified xsi:type="dcterms:W3CDTF">2022-09-26T04:19:18Z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D3CF652F4B244229BE5AA10E3BAE14FE</vt:lpwstr>
  </property>
  <property fmtid="{D5CDD505-2E9C-101B-9397-08002B2CF9AE}" pid="3" name="KSOProductBuildVer">
    <vt:lpwstr>2052-11.1.0.12313</vt:lpwstr>
  </property>
</Properties>
</file>